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8" r:id="rId4"/>
    <p:sldId id="260" r:id="rId5"/>
    <p:sldId id="267" r:id="rId6"/>
    <p:sldId id="266" r:id="rId7"/>
    <p:sldId id="261" r:id="rId8"/>
    <p:sldId id="273" r:id="rId9"/>
    <p:sldId id="268" r:id="rId10"/>
    <p:sldId id="269" r:id="rId11"/>
    <p:sldId id="270" r:id="rId12"/>
    <p:sldId id="271" r:id="rId13"/>
    <p:sldId id="274" r:id="rId14"/>
    <p:sldId id="276" r:id="rId15"/>
    <p:sldId id="277" r:id="rId16"/>
    <p:sldId id="278" r:id="rId17"/>
    <p:sldId id="279" r:id="rId18"/>
    <p:sldId id="259" r:id="rId19"/>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D8933-605B-47B6-80D8-8D1BC2BDA72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CFB39FE4-6D3B-46F7-B0BB-9C96C378168E}">
      <dgm:prSet phldrT="[Texto]"/>
      <dgm:spPr>
        <a:solidFill>
          <a:srgbClr val="002060"/>
        </a:solidFill>
        <a:scene3d>
          <a:camera prst="orthographicFront"/>
          <a:lightRig rig="threePt" dir="t"/>
        </a:scene3d>
        <a:sp3d>
          <a:bevelT/>
        </a:sp3d>
      </dgm:spPr>
      <dgm:t>
        <a:bodyPr/>
        <a:lstStyle/>
        <a:p>
          <a:r>
            <a:rPr lang="es-ES" dirty="0" smtClean="0"/>
            <a:t>Actividad de la </a:t>
          </a:r>
          <a:r>
            <a:rPr lang="es-ES" b="1" dirty="0" smtClean="0"/>
            <a:t>RED FEMP</a:t>
          </a:r>
        </a:p>
      </dgm:t>
    </dgm:pt>
    <dgm:pt modelId="{3E513D17-358E-436F-8FBE-ABEF7E75D968}" type="parTrans" cxnId="{FB57B194-7ADA-4C69-9C7E-A58740E8850A}">
      <dgm:prSet/>
      <dgm:spPr>
        <a:scene3d>
          <a:camera prst="orthographicFront"/>
          <a:lightRig rig="threePt" dir="t"/>
        </a:scene3d>
        <a:sp3d>
          <a:bevelT/>
        </a:sp3d>
      </dgm:spPr>
      <dgm:t>
        <a:bodyPr/>
        <a:lstStyle/>
        <a:p>
          <a:endParaRPr lang="es-ES"/>
        </a:p>
      </dgm:t>
    </dgm:pt>
    <dgm:pt modelId="{9BBCAA30-CAC0-4EBC-95DD-64D3FE288E9E}" type="sibTrans" cxnId="{FB57B194-7ADA-4C69-9C7E-A58740E8850A}">
      <dgm:prSet/>
      <dgm:spPr/>
      <dgm:t>
        <a:bodyPr/>
        <a:lstStyle/>
        <a:p>
          <a:endParaRPr lang="es-ES"/>
        </a:p>
      </dgm:t>
    </dgm:pt>
    <dgm:pt modelId="{0B6B445D-AEB4-4FB1-AEF1-509E90F21FB8}">
      <dgm:prSet phldrT="[Texto]"/>
      <dgm:spPr>
        <a:solidFill>
          <a:srgbClr val="002060"/>
        </a:solidFill>
        <a:scene3d>
          <a:camera prst="orthographicFront"/>
          <a:lightRig rig="threePt" dir="t"/>
        </a:scene3d>
        <a:sp3d>
          <a:bevelT/>
        </a:sp3d>
      </dgm:spPr>
      <dgm:t>
        <a:bodyPr/>
        <a:lstStyle/>
        <a:p>
          <a:r>
            <a:rPr lang="es-ES" dirty="0" smtClean="0"/>
            <a:t>Entidades asociadas</a:t>
          </a:r>
          <a:endParaRPr lang="es-ES" dirty="0"/>
        </a:p>
      </dgm:t>
    </dgm:pt>
    <dgm:pt modelId="{896BD988-D840-4F44-8129-DF66FFBB0018}" type="parTrans" cxnId="{A072D2B2-38BB-4117-B8FE-7059EE6DE0B3}">
      <dgm:prSet/>
      <dgm:spPr>
        <a:scene3d>
          <a:camera prst="orthographicFront"/>
          <a:lightRig rig="threePt" dir="t"/>
        </a:scene3d>
        <a:sp3d>
          <a:bevelT/>
        </a:sp3d>
      </dgm:spPr>
      <dgm:t>
        <a:bodyPr/>
        <a:lstStyle/>
        <a:p>
          <a:endParaRPr lang="es-ES"/>
        </a:p>
      </dgm:t>
    </dgm:pt>
    <dgm:pt modelId="{EC63E75E-EE32-496B-9AF8-701218045514}" type="sibTrans" cxnId="{A072D2B2-38BB-4117-B8FE-7059EE6DE0B3}">
      <dgm:prSet/>
      <dgm:spPr/>
      <dgm:t>
        <a:bodyPr/>
        <a:lstStyle/>
        <a:p>
          <a:endParaRPr lang="es-ES"/>
        </a:p>
      </dgm:t>
    </dgm:pt>
    <dgm:pt modelId="{ED1FE62E-76E3-4687-951B-0DC0DDE53427}">
      <dgm:prSet phldrT="[Texto]" custT="1"/>
      <dgm:spPr>
        <a:solidFill>
          <a:srgbClr val="002060">
            <a:alpha val="75000"/>
          </a:srgbClr>
        </a:solidFill>
        <a:scene3d>
          <a:camera prst="orthographicFront"/>
          <a:lightRig rig="threePt" dir="t"/>
        </a:scene3d>
        <a:sp3d>
          <a:bevelT/>
        </a:sp3d>
      </dgm:spPr>
      <dgm:t>
        <a:bodyPr/>
        <a:lstStyle/>
        <a:p>
          <a:r>
            <a:rPr lang="es-ES" sz="1400" dirty="0" smtClean="0"/>
            <a:t>Contenido original</a:t>
          </a:r>
          <a:endParaRPr lang="es-ES" sz="1400" dirty="0"/>
        </a:p>
      </dgm:t>
    </dgm:pt>
    <dgm:pt modelId="{FC7A873C-32D4-487C-8609-A4D526285024}" type="parTrans" cxnId="{729B5A08-A79A-4C55-8517-F6AB7CC4CCE8}">
      <dgm:prSet/>
      <dgm:spPr>
        <a:scene3d>
          <a:camera prst="orthographicFront"/>
          <a:lightRig rig="threePt" dir="t"/>
        </a:scene3d>
        <a:sp3d>
          <a:bevelT/>
        </a:sp3d>
      </dgm:spPr>
      <dgm:t>
        <a:bodyPr/>
        <a:lstStyle/>
        <a:p>
          <a:endParaRPr lang="es-ES"/>
        </a:p>
      </dgm:t>
    </dgm:pt>
    <dgm:pt modelId="{1D086B7A-FF05-4051-8567-CD2B4872C729}" type="sibTrans" cxnId="{729B5A08-A79A-4C55-8517-F6AB7CC4CCE8}">
      <dgm:prSet/>
      <dgm:spPr/>
      <dgm:t>
        <a:bodyPr/>
        <a:lstStyle/>
        <a:p>
          <a:endParaRPr lang="es-ES"/>
        </a:p>
      </dgm:t>
    </dgm:pt>
    <dgm:pt modelId="{DAEBA025-6485-4325-BE45-615A63135842}">
      <dgm:prSet phldrT="[Texto]" custT="1"/>
      <dgm:spPr>
        <a:solidFill>
          <a:srgbClr val="002060">
            <a:alpha val="65000"/>
          </a:srgbClr>
        </a:solidFill>
        <a:scene3d>
          <a:camera prst="orthographicFront"/>
          <a:lightRig rig="threePt" dir="t"/>
        </a:scene3d>
        <a:sp3d>
          <a:bevelT/>
        </a:sp3d>
      </dgm:spPr>
      <dgm:t>
        <a:bodyPr/>
        <a:lstStyle/>
        <a:p>
          <a:r>
            <a:rPr lang="es-ES" sz="1000" dirty="0" smtClean="0"/>
            <a:t>Ausencia de canales en la Entidad</a:t>
          </a:r>
          <a:endParaRPr lang="es-ES" sz="1000" dirty="0"/>
        </a:p>
      </dgm:t>
    </dgm:pt>
    <dgm:pt modelId="{67BA36BC-0E7C-4027-9A35-15D4FE00E871}" type="parTrans" cxnId="{D38317D2-923B-4719-AA47-18555FE4CBDA}">
      <dgm:prSet/>
      <dgm:spPr>
        <a:scene3d>
          <a:camera prst="orthographicFront"/>
          <a:lightRig rig="threePt" dir="t"/>
        </a:scene3d>
        <a:sp3d>
          <a:bevelT/>
        </a:sp3d>
      </dgm:spPr>
      <dgm:t>
        <a:bodyPr/>
        <a:lstStyle/>
        <a:p>
          <a:endParaRPr lang="es-ES"/>
        </a:p>
      </dgm:t>
    </dgm:pt>
    <dgm:pt modelId="{C5078C5B-3BD9-4B51-85C2-9B36E268BF0F}" type="sibTrans" cxnId="{D38317D2-923B-4719-AA47-18555FE4CBDA}">
      <dgm:prSet/>
      <dgm:spPr/>
      <dgm:t>
        <a:bodyPr/>
        <a:lstStyle/>
        <a:p>
          <a:endParaRPr lang="es-ES"/>
        </a:p>
      </dgm:t>
    </dgm:pt>
    <dgm:pt modelId="{4C58DCB5-A075-40A8-A2CF-23116C9C7B8A}">
      <dgm:prSet phldrT="[Texto]" custT="1"/>
      <dgm:spPr>
        <a:solidFill>
          <a:srgbClr val="002060">
            <a:alpha val="65000"/>
          </a:srgbClr>
        </a:solidFill>
        <a:scene3d>
          <a:camera prst="orthographicFront"/>
          <a:lightRig rig="threePt" dir="t"/>
        </a:scene3d>
        <a:sp3d>
          <a:bevelT/>
        </a:sp3d>
      </dgm:spPr>
      <dgm:t>
        <a:bodyPr/>
        <a:lstStyle/>
        <a:p>
          <a:r>
            <a:rPr lang="es-ES" sz="1000" dirty="0" smtClean="0"/>
            <a:t>Refuerzo comunicación</a:t>
          </a:r>
          <a:endParaRPr lang="es-ES" sz="1000" dirty="0"/>
        </a:p>
      </dgm:t>
    </dgm:pt>
    <dgm:pt modelId="{14085A26-828D-4F20-9E49-4E602E8E25A3}" type="parTrans" cxnId="{F451388B-2B65-4563-B205-41D1BDCB7966}">
      <dgm:prSet/>
      <dgm:spPr>
        <a:scene3d>
          <a:camera prst="orthographicFront"/>
          <a:lightRig rig="threePt" dir="t"/>
        </a:scene3d>
        <a:sp3d>
          <a:bevelT/>
        </a:sp3d>
      </dgm:spPr>
      <dgm:t>
        <a:bodyPr/>
        <a:lstStyle/>
        <a:p>
          <a:endParaRPr lang="es-ES"/>
        </a:p>
      </dgm:t>
    </dgm:pt>
    <dgm:pt modelId="{90C799B2-D330-4CAF-93EE-438C20551657}" type="sibTrans" cxnId="{F451388B-2B65-4563-B205-41D1BDCB7966}">
      <dgm:prSet/>
      <dgm:spPr/>
      <dgm:t>
        <a:bodyPr/>
        <a:lstStyle/>
        <a:p>
          <a:endParaRPr lang="es-ES"/>
        </a:p>
      </dgm:t>
    </dgm:pt>
    <dgm:pt modelId="{46E881E2-0A51-4600-9284-3E23FC646F3D}">
      <dgm:prSet phldrT="[Texto]" custT="1"/>
      <dgm:spPr>
        <a:solidFill>
          <a:srgbClr val="002060"/>
        </a:solidFill>
        <a:scene3d>
          <a:camera prst="orthographicFront"/>
          <a:lightRig rig="threePt" dir="t"/>
        </a:scene3d>
        <a:sp3d>
          <a:bevelT/>
        </a:sp3d>
      </dgm:spPr>
      <dgm:t>
        <a:bodyPr/>
        <a:lstStyle/>
        <a:p>
          <a:r>
            <a:rPr lang="es-ES" sz="1800" dirty="0" smtClean="0"/>
            <a:t>Fuentes Canal RED FEMP</a:t>
          </a:r>
          <a:endParaRPr lang="es-ES" sz="1800" dirty="0"/>
        </a:p>
      </dgm:t>
    </dgm:pt>
    <dgm:pt modelId="{0A381E1D-E63E-456B-BCD3-051F86A1A51F}" type="parTrans" cxnId="{A8AD2F3E-FD0E-4BCA-880C-CD41724216C2}">
      <dgm:prSet/>
      <dgm:spPr/>
      <dgm:t>
        <a:bodyPr/>
        <a:lstStyle/>
        <a:p>
          <a:endParaRPr lang="es-ES"/>
        </a:p>
      </dgm:t>
    </dgm:pt>
    <dgm:pt modelId="{17AE600D-1564-49A4-9540-BD8E5A6F0A69}" type="sibTrans" cxnId="{A8AD2F3E-FD0E-4BCA-880C-CD41724216C2}">
      <dgm:prSet/>
      <dgm:spPr/>
      <dgm:t>
        <a:bodyPr/>
        <a:lstStyle/>
        <a:p>
          <a:endParaRPr lang="es-ES"/>
        </a:p>
      </dgm:t>
    </dgm:pt>
    <dgm:pt modelId="{91F1308B-2EE7-43C8-BC41-40607A890D67}">
      <dgm:prSet phldrT="[Texto]" custT="1"/>
      <dgm:spPr>
        <a:scene3d>
          <a:camera prst="orthographicFront"/>
          <a:lightRig rig="threePt" dir="t"/>
        </a:scene3d>
        <a:sp3d>
          <a:bevelT/>
        </a:sp3d>
      </dgm:spPr>
      <dgm:t>
        <a:bodyPr/>
        <a:lstStyle/>
        <a:p>
          <a:r>
            <a:rPr lang="es-ES" sz="1600" dirty="0" smtClean="0">
              <a:solidFill>
                <a:srgbClr val="002060"/>
              </a:solidFill>
            </a:rPr>
            <a:t>Seguimiento </a:t>
          </a:r>
          <a:r>
            <a:rPr lang="es-ES" sz="1600" b="1" dirty="0" smtClean="0">
              <a:solidFill>
                <a:srgbClr val="002060"/>
              </a:solidFill>
            </a:rPr>
            <a:t>actualidad</a:t>
          </a:r>
          <a:endParaRPr lang="es-ES" sz="1600" b="1" dirty="0">
            <a:solidFill>
              <a:srgbClr val="002060"/>
            </a:solidFill>
          </a:endParaRPr>
        </a:p>
      </dgm:t>
    </dgm:pt>
    <dgm:pt modelId="{50C75F55-E760-40E1-95B1-C7C34D41A11C}" type="parTrans" cxnId="{E76F4529-6E73-4F77-A0DF-0AC5F38A69C9}">
      <dgm:prSet/>
      <dgm:spPr>
        <a:scene3d>
          <a:camera prst="orthographicFront"/>
          <a:lightRig rig="threePt" dir="t"/>
        </a:scene3d>
        <a:sp3d>
          <a:bevelT/>
        </a:sp3d>
      </dgm:spPr>
      <dgm:t>
        <a:bodyPr/>
        <a:lstStyle/>
        <a:p>
          <a:endParaRPr lang="es-ES"/>
        </a:p>
      </dgm:t>
    </dgm:pt>
    <dgm:pt modelId="{4D9C1CD9-D73D-40DD-B444-37ADB44BF51F}" type="sibTrans" cxnId="{E76F4529-6E73-4F77-A0DF-0AC5F38A69C9}">
      <dgm:prSet/>
      <dgm:spPr/>
      <dgm:t>
        <a:bodyPr/>
        <a:lstStyle/>
        <a:p>
          <a:endParaRPr lang="es-ES"/>
        </a:p>
      </dgm:t>
    </dgm:pt>
    <dgm:pt modelId="{2ED4963F-0358-44CB-92BF-855FC52651BE}">
      <dgm:prSet phldrT="[Texto]"/>
      <dgm:spPr>
        <a:scene3d>
          <a:camera prst="orthographicFront"/>
          <a:lightRig rig="threePt" dir="t"/>
        </a:scene3d>
        <a:sp3d>
          <a:bevelT/>
        </a:sp3d>
      </dgm:spPr>
      <dgm:t>
        <a:bodyPr/>
        <a:lstStyle/>
        <a:p>
          <a:r>
            <a:rPr lang="es-ES" dirty="0" smtClean="0">
              <a:solidFill>
                <a:srgbClr val="002060"/>
              </a:solidFill>
            </a:rPr>
            <a:t>Prensa</a:t>
          </a:r>
          <a:endParaRPr lang="es-ES" dirty="0">
            <a:solidFill>
              <a:srgbClr val="002060"/>
            </a:solidFill>
          </a:endParaRPr>
        </a:p>
      </dgm:t>
    </dgm:pt>
    <dgm:pt modelId="{7857F962-1F29-4ED9-848F-15D61675A03A}" type="parTrans" cxnId="{C48D64DD-193D-4500-89FC-585C6CAF3F0F}">
      <dgm:prSet/>
      <dgm:spPr>
        <a:scene3d>
          <a:camera prst="orthographicFront"/>
          <a:lightRig rig="threePt" dir="t"/>
        </a:scene3d>
        <a:sp3d>
          <a:bevelT/>
        </a:sp3d>
      </dgm:spPr>
      <dgm:t>
        <a:bodyPr/>
        <a:lstStyle/>
        <a:p>
          <a:endParaRPr lang="es-ES"/>
        </a:p>
      </dgm:t>
    </dgm:pt>
    <dgm:pt modelId="{089C8D93-FA0E-4335-8CE5-C9F5177C0F49}" type="sibTrans" cxnId="{C48D64DD-193D-4500-89FC-585C6CAF3F0F}">
      <dgm:prSet/>
      <dgm:spPr/>
      <dgm:t>
        <a:bodyPr/>
        <a:lstStyle/>
        <a:p>
          <a:endParaRPr lang="es-ES"/>
        </a:p>
      </dgm:t>
    </dgm:pt>
    <dgm:pt modelId="{926820C6-93F3-4D9D-B228-FF249A228119}">
      <dgm:prSet phldrT="[Texto]" custT="1"/>
      <dgm:spPr>
        <a:scene3d>
          <a:camera prst="orthographicFront"/>
          <a:lightRig rig="threePt" dir="t"/>
        </a:scene3d>
        <a:sp3d>
          <a:bevelT/>
        </a:sp3d>
      </dgm:spPr>
      <dgm:t>
        <a:bodyPr/>
        <a:lstStyle/>
        <a:p>
          <a:r>
            <a:rPr lang="es-ES" sz="1400" dirty="0" smtClean="0">
              <a:solidFill>
                <a:srgbClr val="002060"/>
              </a:solidFill>
            </a:rPr>
            <a:t>Comunicación institucional</a:t>
          </a:r>
          <a:endParaRPr lang="es-ES" sz="1400" dirty="0">
            <a:solidFill>
              <a:srgbClr val="002060"/>
            </a:solidFill>
          </a:endParaRPr>
        </a:p>
      </dgm:t>
    </dgm:pt>
    <dgm:pt modelId="{F35BBAC2-0DDE-4400-92BD-1C040F9500AC}" type="parTrans" cxnId="{05A94BE3-A1A7-41B4-AEE8-EF9A61AC1B3E}">
      <dgm:prSet/>
      <dgm:spPr>
        <a:scene3d>
          <a:camera prst="orthographicFront"/>
          <a:lightRig rig="threePt" dir="t"/>
        </a:scene3d>
        <a:sp3d>
          <a:bevelT/>
        </a:sp3d>
      </dgm:spPr>
      <dgm:t>
        <a:bodyPr/>
        <a:lstStyle/>
        <a:p>
          <a:endParaRPr lang="es-ES"/>
        </a:p>
      </dgm:t>
    </dgm:pt>
    <dgm:pt modelId="{63CF819A-EF54-4516-97EA-B87B4FD1609B}" type="sibTrans" cxnId="{05A94BE3-A1A7-41B4-AEE8-EF9A61AC1B3E}">
      <dgm:prSet/>
      <dgm:spPr/>
      <dgm:t>
        <a:bodyPr/>
        <a:lstStyle/>
        <a:p>
          <a:endParaRPr lang="es-ES"/>
        </a:p>
      </dgm:t>
    </dgm:pt>
    <dgm:pt modelId="{FA485EC2-04C6-4837-AFFA-55E2EA603091}">
      <dgm:prSet phldrT="[Texto]"/>
      <dgm:spPr>
        <a:scene3d>
          <a:camera prst="orthographicFront"/>
          <a:lightRig rig="threePt" dir="t"/>
        </a:scene3d>
        <a:sp3d>
          <a:bevelT/>
        </a:sp3d>
      </dgm:spPr>
      <dgm:t>
        <a:bodyPr/>
        <a:lstStyle/>
        <a:p>
          <a:r>
            <a:rPr lang="es-ES" dirty="0" smtClean="0">
              <a:solidFill>
                <a:srgbClr val="002060"/>
              </a:solidFill>
            </a:rPr>
            <a:t>Blogs</a:t>
          </a:r>
          <a:endParaRPr lang="es-ES" dirty="0">
            <a:solidFill>
              <a:srgbClr val="002060"/>
            </a:solidFill>
          </a:endParaRPr>
        </a:p>
      </dgm:t>
    </dgm:pt>
    <dgm:pt modelId="{EF97BC38-ACD9-4E4C-8DDC-EE24CA8ECCAE}" type="parTrans" cxnId="{97E1AF43-9287-4F58-AE64-FA007C8E83FB}">
      <dgm:prSet/>
      <dgm:spPr>
        <a:scene3d>
          <a:camera prst="orthographicFront"/>
          <a:lightRig rig="threePt" dir="t"/>
        </a:scene3d>
        <a:sp3d>
          <a:bevelT/>
        </a:sp3d>
      </dgm:spPr>
      <dgm:t>
        <a:bodyPr/>
        <a:lstStyle/>
        <a:p>
          <a:endParaRPr lang="es-ES"/>
        </a:p>
      </dgm:t>
    </dgm:pt>
    <dgm:pt modelId="{E99E6671-6F94-4F21-8456-F5693D7DE20E}" type="sibTrans" cxnId="{97E1AF43-9287-4F58-AE64-FA007C8E83FB}">
      <dgm:prSet/>
      <dgm:spPr/>
      <dgm:t>
        <a:bodyPr/>
        <a:lstStyle/>
        <a:p>
          <a:endParaRPr lang="es-ES"/>
        </a:p>
      </dgm:t>
    </dgm:pt>
    <dgm:pt modelId="{A019419B-DFF7-487D-B9A9-2D882EEC240D}">
      <dgm:prSet phldrT="[Texto]"/>
      <dgm:spPr>
        <a:scene3d>
          <a:camera prst="orthographicFront"/>
          <a:lightRig rig="threePt" dir="t"/>
        </a:scene3d>
        <a:sp3d>
          <a:bevelT/>
        </a:sp3d>
      </dgm:spPr>
      <dgm:t>
        <a:bodyPr/>
        <a:lstStyle/>
        <a:p>
          <a:r>
            <a:rPr lang="es-ES" dirty="0" smtClean="0">
              <a:solidFill>
                <a:srgbClr val="002060"/>
              </a:solidFill>
            </a:rPr>
            <a:t>Publicaciones</a:t>
          </a:r>
          <a:endParaRPr lang="es-ES" dirty="0">
            <a:solidFill>
              <a:srgbClr val="002060"/>
            </a:solidFill>
          </a:endParaRPr>
        </a:p>
      </dgm:t>
    </dgm:pt>
    <dgm:pt modelId="{F47A501F-1E29-4E94-AD54-BC9A9EA9D454}" type="parTrans" cxnId="{02AF45D1-B66B-4F12-AAFC-3A7EF07FB3D3}">
      <dgm:prSet/>
      <dgm:spPr>
        <a:scene3d>
          <a:camera prst="orthographicFront"/>
          <a:lightRig rig="threePt" dir="t"/>
        </a:scene3d>
        <a:sp3d>
          <a:bevelT/>
        </a:sp3d>
      </dgm:spPr>
      <dgm:t>
        <a:bodyPr/>
        <a:lstStyle/>
        <a:p>
          <a:endParaRPr lang="es-ES"/>
        </a:p>
      </dgm:t>
    </dgm:pt>
    <dgm:pt modelId="{F53E8CE0-7AC3-4251-AF34-963C475A15CC}" type="sibTrans" cxnId="{02AF45D1-B66B-4F12-AAFC-3A7EF07FB3D3}">
      <dgm:prSet/>
      <dgm:spPr/>
      <dgm:t>
        <a:bodyPr/>
        <a:lstStyle/>
        <a:p>
          <a:endParaRPr lang="es-ES"/>
        </a:p>
      </dgm:t>
    </dgm:pt>
    <dgm:pt modelId="{820E1DDD-4B32-49B7-B9CA-608D793905DF}">
      <dgm:prSet phldrT="[Texto]"/>
      <dgm:spPr>
        <a:scene3d>
          <a:camera prst="orthographicFront"/>
          <a:lightRig rig="threePt" dir="t"/>
        </a:scene3d>
        <a:sp3d>
          <a:bevelT/>
        </a:sp3d>
      </dgm:spPr>
      <dgm:t>
        <a:bodyPr/>
        <a:lstStyle/>
        <a:p>
          <a:r>
            <a:rPr lang="es-ES" dirty="0" smtClean="0">
              <a:solidFill>
                <a:srgbClr val="002060"/>
              </a:solidFill>
            </a:rPr>
            <a:t>Alertas y Buscadores</a:t>
          </a:r>
          <a:endParaRPr lang="es-ES" dirty="0">
            <a:solidFill>
              <a:srgbClr val="002060"/>
            </a:solidFill>
          </a:endParaRPr>
        </a:p>
      </dgm:t>
    </dgm:pt>
    <dgm:pt modelId="{4B2D89C3-26D8-485D-9248-E63EDC12698C}" type="parTrans" cxnId="{00C5EEC5-F06C-42A7-9A9E-3CC5327085A1}">
      <dgm:prSet/>
      <dgm:spPr>
        <a:scene3d>
          <a:camera prst="orthographicFront"/>
          <a:lightRig rig="threePt" dir="t"/>
        </a:scene3d>
        <a:sp3d>
          <a:bevelT/>
        </a:sp3d>
      </dgm:spPr>
      <dgm:t>
        <a:bodyPr/>
        <a:lstStyle/>
        <a:p>
          <a:endParaRPr lang="es-ES"/>
        </a:p>
      </dgm:t>
    </dgm:pt>
    <dgm:pt modelId="{BFE4562D-3C3A-4BC8-99EA-0FE1B2F4583D}" type="sibTrans" cxnId="{00C5EEC5-F06C-42A7-9A9E-3CC5327085A1}">
      <dgm:prSet/>
      <dgm:spPr/>
      <dgm:t>
        <a:bodyPr/>
        <a:lstStyle/>
        <a:p>
          <a:endParaRPr lang="es-ES"/>
        </a:p>
      </dgm:t>
    </dgm:pt>
    <dgm:pt modelId="{A682320F-541C-40D3-BF43-D86F4793DA9D}">
      <dgm:prSet phldrT="[Texto]"/>
      <dgm:spPr>
        <a:scene3d>
          <a:camera prst="orthographicFront"/>
          <a:lightRig rig="threePt" dir="t"/>
        </a:scene3d>
        <a:sp3d>
          <a:bevelT/>
        </a:sp3d>
      </dgm:spPr>
      <dgm:t>
        <a:bodyPr/>
        <a:lstStyle/>
        <a:p>
          <a:r>
            <a:rPr lang="es-ES" dirty="0" smtClean="0">
              <a:solidFill>
                <a:srgbClr val="002060"/>
              </a:solidFill>
            </a:rPr>
            <a:t>Cuentas clave RRSS</a:t>
          </a:r>
          <a:endParaRPr lang="es-ES" dirty="0">
            <a:solidFill>
              <a:srgbClr val="002060"/>
            </a:solidFill>
          </a:endParaRPr>
        </a:p>
      </dgm:t>
    </dgm:pt>
    <dgm:pt modelId="{E2A50E42-687D-4A8F-9F3D-68E5A0DCCED3}" type="parTrans" cxnId="{DA747525-F775-43C2-9DDD-ED1A35F0C8E3}">
      <dgm:prSet/>
      <dgm:spPr>
        <a:scene3d>
          <a:camera prst="orthographicFront"/>
          <a:lightRig rig="threePt" dir="t"/>
        </a:scene3d>
        <a:sp3d>
          <a:bevelT/>
        </a:sp3d>
      </dgm:spPr>
      <dgm:t>
        <a:bodyPr/>
        <a:lstStyle/>
        <a:p>
          <a:endParaRPr lang="es-ES"/>
        </a:p>
      </dgm:t>
    </dgm:pt>
    <dgm:pt modelId="{3806566E-48D5-4755-8084-25C4E9F1C62A}" type="sibTrans" cxnId="{DA747525-F775-43C2-9DDD-ED1A35F0C8E3}">
      <dgm:prSet/>
      <dgm:spPr/>
      <dgm:t>
        <a:bodyPr/>
        <a:lstStyle/>
        <a:p>
          <a:endParaRPr lang="es-ES"/>
        </a:p>
      </dgm:t>
    </dgm:pt>
    <dgm:pt modelId="{9AA2549C-3F0C-4264-AB7A-DDE7057DE53D}">
      <dgm:prSet phldrT="[Texto]" custT="1"/>
      <dgm:spPr>
        <a:solidFill>
          <a:srgbClr val="002060"/>
        </a:solidFill>
        <a:scene3d>
          <a:camera prst="orthographicFront"/>
          <a:lightRig rig="threePt" dir="t"/>
        </a:scene3d>
        <a:sp3d>
          <a:bevelT/>
        </a:sp3d>
      </dgm:spPr>
      <dgm:t>
        <a:bodyPr/>
        <a:lstStyle/>
        <a:p>
          <a:r>
            <a:rPr lang="es-ES" sz="1400" dirty="0" smtClean="0"/>
            <a:t>Órganos de Gobierno</a:t>
          </a:r>
          <a:endParaRPr lang="es-ES" sz="1400" dirty="0"/>
        </a:p>
      </dgm:t>
    </dgm:pt>
    <dgm:pt modelId="{165BB094-0FA1-477E-8BF9-8CA0347B7E13}" type="parTrans" cxnId="{9C96FC5C-BEFC-4D62-984D-E4D640BD32FE}">
      <dgm:prSet/>
      <dgm:spPr>
        <a:scene3d>
          <a:camera prst="orthographicFront"/>
          <a:lightRig rig="threePt" dir="t"/>
        </a:scene3d>
        <a:sp3d>
          <a:bevelT/>
        </a:sp3d>
      </dgm:spPr>
      <dgm:t>
        <a:bodyPr/>
        <a:lstStyle/>
        <a:p>
          <a:endParaRPr lang="es-ES"/>
        </a:p>
      </dgm:t>
    </dgm:pt>
    <dgm:pt modelId="{83339B78-C862-46BE-B735-2DC14D9F2E85}" type="sibTrans" cxnId="{9C96FC5C-BEFC-4D62-984D-E4D640BD32FE}">
      <dgm:prSet/>
      <dgm:spPr/>
      <dgm:t>
        <a:bodyPr/>
        <a:lstStyle/>
        <a:p>
          <a:endParaRPr lang="es-ES"/>
        </a:p>
      </dgm:t>
    </dgm:pt>
    <dgm:pt modelId="{8868F5BA-7D00-463D-9865-B71BCF2E8B60}">
      <dgm:prSet phldrT="[Texto]" custT="1"/>
      <dgm:spPr>
        <a:solidFill>
          <a:srgbClr val="002060">
            <a:alpha val="75000"/>
          </a:srgbClr>
        </a:solidFill>
        <a:scene3d>
          <a:camera prst="orthographicFront"/>
          <a:lightRig rig="threePt" dir="t"/>
        </a:scene3d>
        <a:sp3d>
          <a:bevelT/>
        </a:sp3d>
      </dgm:spPr>
      <dgm:t>
        <a:bodyPr/>
        <a:lstStyle/>
        <a:p>
          <a:r>
            <a:rPr lang="es-ES" sz="1400" dirty="0" smtClean="0"/>
            <a:t>Contenido publicado</a:t>
          </a:r>
          <a:endParaRPr lang="es-ES" sz="1400" dirty="0"/>
        </a:p>
      </dgm:t>
    </dgm:pt>
    <dgm:pt modelId="{450F1224-024A-4671-A68B-B1FE542E72DE}" type="parTrans" cxnId="{8CB12E9F-6A04-42A6-9071-8ED566143273}">
      <dgm:prSet/>
      <dgm:spPr>
        <a:scene3d>
          <a:camera prst="orthographicFront"/>
          <a:lightRig rig="threePt" dir="t"/>
        </a:scene3d>
        <a:sp3d>
          <a:bevelT/>
        </a:sp3d>
      </dgm:spPr>
      <dgm:t>
        <a:bodyPr/>
        <a:lstStyle/>
        <a:p>
          <a:endParaRPr lang="es-ES"/>
        </a:p>
      </dgm:t>
    </dgm:pt>
    <dgm:pt modelId="{B65306FF-B610-4172-99E1-28364113218C}" type="sibTrans" cxnId="{8CB12E9F-6A04-42A6-9071-8ED566143273}">
      <dgm:prSet/>
      <dgm:spPr/>
      <dgm:t>
        <a:bodyPr/>
        <a:lstStyle/>
        <a:p>
          <a:endParaRPr lang="es-ES"/>
        </a:p>
      </dgm:t>
    </dgm:pt>
    <dgm:pt modelId="{A8C1A69A-8D5A-4A17-978B-2E252905EE9F}" type="pres">
      <dgm:prSet presAssocID="{318D8933-605B-47B6-80D8-8D1BC2BDA729}" presName="Name0" presStyleCnt="0">
        <dgm:presLayoutVars>
          <dgm:chPref val="1"/>
          <dgm:dir/>
          <dgm:animOne val="branch"/>
          <dgm:animLvl val="lvl"/>
          <dgm:resizeHandles val="exact"/>
        </dgm:presLayoutVars>
      </dgm:prSet>
      <dgm:spPr/>
      <dgm:t>
        <a:bodyPr/>
        <a:lstStyle/>
        <a:p>
          <a:endParaRPr lang="es-ES"/>
        </a:p>
      </dgm:t>
    </dgm:pt>
    <dgm:pt modelId="{CF9D0DC4-37BC-4944-8531-60AB0DC47FA9}" type="pres">
      <dgm:prSet presAssocID="{46E881E2-0A51-4600-9284-3E23FC646F3D}" presName="root1" presStyleCnt="0"/>
      <dgm:spPr>
        <a:scene3d>
          <a:camera prst="orthographicFront"/>
          <a:lightRig rig="threePt" dir="t"/>
        </a:scene3d>
        <a:sp3d>
          <a:bevelT/>
        </a:sp3d>
      </dgm:spPr>
      <dgm:t>
        <a:bodyPr/>
        <a:lstStyle/>
        <a:p>
          <a:endParaRPr lang="es-ES"/>
        </a:p>
      </dgm:t>
    </dgm:pt>
    <dgm:pt modelId="{980B78E9-7BD0-4FBB-8AD9-845B377E3F25}" type="pres">
      <dgm:prSet presAssocID="{46E881E2-0A51-4600-9284-3E23FC646F3D}" presName="LevelOneTextNode" presStyleLbl="node0" presStyleIdx="0" presStyleCnt="1">
        <dgm:presLayoutVars>
          <dgm:chPref val="3"/>
        </dgm:presLayoutVars>
      </dgm:prSet>
      <dgm:spPr/>
      <dgm:t>
        <a:bodyPr/>
        <a:lstStyle/>
        <a:p>
          <a:endParaRPr lang="es-ES"/>
        </a:p>
      </dgm:t>
    </dgm:pt>
    <dgm:pt modelId="{F6D3C2FD-962A-4150-B7E5-A5DE31384B00}" type="pres">
      <dgm:prSet presAssocID="{46E881E2-0A51-4600-9284-3E23FC646F3D}" presName="level2hierChild" presStyleCnt="0"/>
      <dgm:spPr>
        <a:scene3d>
          <a:camera prst="orthographicFront"/>
          <a:lightRig rig="threePt" dir="t"/>
        </a:scene3d>
        <a:sp3d>
          <a:bevelT/>
        </a:sp3d>
      </dgm:spPr>
      <dgm:t>
        <a:bodyPr/>
        <a:lstStyle/>
        <a:p>
          <a:endParaRPr lang="es-ES"/>
        </a:p>
      </dgm:t>
    </dgm:pt>
    <dgm:pt modelId="{567FD292-5A9E-4836-9D4C-4313EB51EFFD}" type="pres">
      <dgm:prSet presAssocID="{3E513D17-358E-436F-8FBE-ABEF7E75D968}" presName="conn2-1" presStyleLbl="parChTrans1D2" presStyleIdx="0" presStyleCnt="2"/>
      <dgm:spPr/>
      <dgm:t>
        <a:bodyPr/>
        <a:lstStyle/>
        <a:p>
          <a:endParaRPr lang="es-ES"/>
        </a:p>
      </dgm:t>
    </dgm:pt>
    <dgm:pt modelId="{C52B3F33-5A25-41EE-94D0-595635D4BCFE}" type="pres">
      <dgm:prSet presAssocID="{3E513D17-358E-436F-8FBE-ABEF7E75D968}" presName="connTx" presStyleLbl="parChTrans1D2" presStyleIdx="0" presStyleCnt="2"/>
      <dgm:spPr/>
      <dgm:t>
        <a:bodyPr/>
        <a:lstStyle/>
        <a:p>
          <a:endParaRPr lang="es-ES"/>
        </a:p>
      </dgm:t>
    </dgm:pt>
    <dgm:pt modelId="{CC70A821-D797-4501-802F-0A43B1AE50C2}" type="pres">
      <dgm:prSet presAssocID="{CFB39FE4-6D3B-46F7-B0BB-9C96C378168E}" presName="root2" presStyleCnt="0"/>
      <dgm:spPr>
        <a:scene3d>
          <a:camera prst="orthographicFront"/>
          <a:lightRig rig="threePt" dir="t"/>
        </a:scene3d>
        <a:sp3d>
          <a:bevelT/>
        </a:sp3d>
      </dgm:spPr>
      <dgm:t>
        <a:bodyPr/>
        <a:lstStyle/>
        <a:p>
          <a:endParaRPr lang="es-ES"/>
        </a:p>
      </dgm:t>
    </dgm:pt>
    <dgm:pt modelId="{619E5B32-54B4-45D5-A9DD-1C2B0EB2B0CE}" type="pres">
      <dgm:prSet presAssocID="{CFB39FE4-6D3B-46F7-B0BB-9C96C378168E}" presName="LevelTwoTextNode" presStyleLbl="node2" presStyleIdx="0" presStyleCnt="2">
        <dgm:presLayoutVars>
          <dgm:chPref val="3"/>
        </dgm:presLayoutVars>
      </dgm:prSet>
      <dgm:spPr/>
      <dgm:t>
        <a:bodyPr/>
        <a:lstStyle/>
        <a:p>
          <a:endParaRPr lang="es-ES"/>
        </a:p>
      </dgm:t>
    </dgm:pt>
    <dgm:pt modelId="{787D0FCE-42FF-4736-BCAD-3088B36189EA}" type="pres">
      <dgm:prSet presAssocID="{CFB39FE4-6D3B-46F7-B0BB-9C96C378168E}" presName="level3hierChild" presStyleCnt="0"/>
      <dgm:spPr>
        <a:scene3d>
          <a:camera prst="orthographicFront"/>
          <a:lightRig rig="threePt" dir="t"/>
        </a:scene3d>
        <a:sp3d>
          <a:bevelT/>
        </a:sp3d>
      </dgm:spPr>
      <dgm:t>
        <a:bodyPr/>
        <a:lstStyle/>
        <a:p>
          <a:endParaRPr lang="es-ES"/>
        </a:p>
      </dgm:t>
    </dgm:pt>
    <dgm:pt modelId="{BE6628F7-AFB4-464B-8A85-DB59A45AACB2}" type="pres">
      <dgm:prSet presAssocID="{896BD988-D840-4F44-8129-DF66FFBB0018}" presName="conn2-1" presStyleLbl="parChTrans1D3" presStyleIdx="0" presStyleCnt="8"/>
      <dgm:spPr/>
      <dgm:t>
        <a:bodyPr/>
        <a:lstStyle/>
        <a:p>
          <a:endParaRPr lang="es-ES"/>
        </a:p>
      </dgm:t>
    </dgm:pt>
    <dgm:pt modelId="{165CC570-7620-437C-9F40-2062B1E00C40}" type="pres">
      <dgm:prSet presAssocID="{896BD988-D840-4F44-8129-DF66FFBB0018}" presName="connTx" presStyleLbl="parChTrans1D3" presStyleIdx="0" presStyleCnt="8"/>
      <dgm:spPr/>
      <dgm:t>
        <a:bodyPr/>
        <a:lstStyle/>
        <a:p>
          <a:endParaRPr lang="es-ES"/>
        </a:p>
      </dgm:t>
    </dgm:pt>
    <dgm:pt modelId="{B8EE6ADC-7796-44FC-A2D5-22CBB1F0D558}" type="pres">
      <dgm:prSet presAssocID="{0B6B445D-AEB4-4FB1-AEF1-509E90F21FB8}" presName="root2" presStyleCnt="0"/>
      <dgm:spPr>
        <a:scene3d>
          <a:camera prst="orthographicFront"/>
          <a:lightRig rig="threePt" dir="t"/>
        </a:scene3d>
        <a:sp3d>
          <a:bevelT/>
        </a:sp3d>
      </dgm:spPr>
      <dgm:t>
        <a:bodyPr/>
        <a:lstStyle/>
        <a:p>
          <a:endParaRPr lang="es-ES"/>
        </a:p>
      </dgm:t>
    </dgm:pt>
    <dgm:pt modelId="{F969CDD2-2573-4D55-9326-340711146042}" type="pres">
      <dgm:prSet presAssocID="{0B6B445D-AEB4-4FB1-AEF1-509E90F21FB8}" presName="LevelTwoTextNode" presStyleLbl="node3" presStyleIdx="0" presStyleCnt="8">
        <dgm:presLayoutVars>
          <dgm:chPref val="3"/>
        </dgm:presLayoutVars>
      </dgm:prSet>
      <dgm:spPr/>
      <dgm:t>
        <a:bodyPr/>
        <a:lstStyle/>
        <a:p>
          <a:endParaRPr lang="es-ES"/>
        </a:p>
      </dgm:t>
    </dgm:pt>
    <dgm:pt modelId="{269EA660-525F-4E5D-B14D-FA6257CE7BF4}" type="pres">
      <dgm:prSet presAssocID="{0B6B445D-AEB4-4FB1-AEF1-509E90F21FB8}" presName="level3hierChild" presStyleCnt="0"/>
      <dgm:spPr>
        <a:scene3d>
          <a:camera prst="orthographicFront"/>
          <a:lightRig rig="threePt" dir="t"/>
        </a:scene3d>
        <a:sp3d>
          <a:bevelT/>
        </a:sp3d>
      </dgm:spPr>
      <dgm:t>
        <a:bodyPr/>
        <a:lstStyle/>
        <a:p>
          <a:endParaRPr lang="es-ES"/>
        </a:p>
      </dgm:t>
    </dgm:pt>
    <dgm:pt modelId="{DB830650-9B67-4008-9339-3C8A1BD30331}" type="pres">
      <dgm:prSet presAssocID="{FC7A873C-32D4-487C-8609-A4D526285024}" presName="conn2-1" presStyleLbl="parChTrans1D4" presStyleIdx="0" presStyleCnt="4"/>
      <dgm:spPr/>
      <dgm:t>
        <a:bodyPr/>
        <a:lstStyle/>
        <a:p>
          <a:endParaRPr lang="es-ES"/>
        </a:p>
      </dgm:t>
    </dgm:pt>
    <dgm:pt modelId="{7D81726E-869B-4DB2-8300-C0FA90EFF88D}" type="pres">
      <dgm:prSet presAssocID="{FC7A873C-32D4-487C-8609-A4D526285024}" presName="connTx" presStyleLbl="parChTrans1D4" presStyleIdx="0" presStyleCnt="4"/>
      <dgm:spPr/>
      <dgm:t>
        <a:bodyPr/>
        <a:lstStyle/>
        <a:p>
          <a:endParaRPr lang="es-ES"/>
        </a:p>
      </dgm:t>
    </dgm:pt>
    <dgm:pt modelId="{F8F39128-4E7E-46EF-8357-472BC962FB5D}" type="pres">
      <dgm:prSet presAssocID="{ED1FE62E-76E3-4687-951B-0DC0DDE53427}" presName="root2" presStyleCnt="0"/>
      <dgm:spPr>
        <a:scene3d>
          <a:camera prst="orthographicFront"/>
          <a:lightRig rig="threePt" dir="t"/>
        </a:scene3d>
        <a:sp3d>
          <a:bevelT/>
        </a:sp3d>
      </dgm:spPr>
      <dgm:t>
        <a:bodyPr/>
        <a:lstStyle/>
        <a:p>
          <a:endParaRPr lang="es-ES"/>
        </a:p>
      </dgm:t>
    </dgm:pt>
    <dgm:pt modelId="{E8ADD8A1-B232-4BD5-A7F9-E1ECCDB85B4D}" type="pres">
      <dgm:prSet presAssocID="{ED1FE62E-76E3-4687-951B-0DC0DDE53427}" presName="LevelTwoTextNode" presStyleLbl="node4" presStyleIdx="0" presStyleCnt="4">
        <dgm:presLayoutVars>
          <dgm:chPref val="3"/>
        </dgm:presLayoutVars>
      </dgm:prSet>
      <dgm:spPr/>
      <dgm:t>
        <a:bodyPr/>
        <a:lstStyle/>
        <a:p>
          <a:endParaRPr lang="es-ES"/>
        </a:p>
      </dgm:t>
    </dgm:pt>
    <dgm:pt modelId="{5FF1FF33-4BBD-493C-829E-E91BB181A9AA}" type="pres">
      <dgm:prSet presAssocID="{ED1FE62E-76E3-4687-951B-0DC0DDE53427}" presName="level3hierChild" presStyleCnt="0"/>
      <dgm:spPr>
        <a:scene3d>
          <a:camera prst="orthographicFront"/>
          <a:lightRig rig="threePt" dir="t"/>
        </a:scene3d>
        <a:sp3d>
          <a:bevelT/>
        </a:sp3d>
      </dgm:spPr>
      <dgm:t>
        <a:bodyPr/>
        <a:lstStyle/>
        <a:p>
          <a:endParaRPr lang="es-ES"/>
        </a:p>
      </dgm:t>
    </dgm:pt>
    <dgm:pt modelId="{5C02B8ED-9C63-41AE-AAB3-BD387EA42F2A}" type="pres">
      <dgm:prSet presAssocID="{67BA36BC-0E7C-4027-9A35-15D4FE00E871}" presName="conn2-1" presStyleLbl="parChTrans1D4" presStyleIdx="1" presStyleCnt="4"/>
      <dgm:spPr/>
      <dgm:t>
        <a:bodyPr/>
        <a:lstStyle/>
        <a:p>
          <a:endParaRPr lang="es-ES"/>
        </a:p>
      </dgm:t>
    </dgm:pt>
    <dgm:pt modelId="{939E08E0-E64F-4B12-AD44-C587E86A98DA}" type="pres">
      <dgm:prSet presAssocID="{67BA36BC-0E7C-4027-9A35-15D4FE00E871}" presName="connTx" presStyleLbl="parChTrans1D4" presStyleIdx="1" presStyleCnt="4"/>
      <dgm:spPr/>
      <dgm:t>
        <a:bodyPr/>
        <a:lstStyle/>
        <a:p>
          <a:endParaRPr lang="es-ES"/>
        </a:p>
      </dgm:t>
    </dgm:pt>
    <dgm:pt modelId="{BE97AE74-60D0-41AF-9A84-22206BC818B7}" type="pres">
      <dgm:prSet presAssocID="{DAEBA025-6485-4325-BE45-615A63135842}" presName="root2" presStyleCnt="0"/>
      <dgm:spPr>
        <a:scene3d>
          <a:camera prst="orthographicFront"/>
          <a:lightRig rig="threePt" dir="t"/>
        </a:scene3d>
        <a:sp3d>
          <a:bevelT/>
        </a:sp3d>
      </dgm:spPr>
      <dgm:t>
        <a:bodyPr/>
        <a:lstStyle/>
        <a:p>
          <a:endParaRPr lang="es-ES"/>
        </a:p>
      </dgm:t>
    </dgm:pt>
    <dgm:pt modelId="{376B649E-0C23-44FA-A595-650D5E58EF5B}" type="pres">
      <dgm:prSet presAssocID="{DAEBA025-6485-4325-BE45-615A63135842}" presName="LevelTwoTextNode" presStyleLbl="node4" presStyleIdx="1" presStyleCnt="4" custScaleX="74196">
        <dgm:presLayoutVars>
          <dgm:chPref val="3"/>
        </dgm:presLayoutVars>
      </dgm:prSet>
      <dgm:spPr/>
      <dgm:t>
        <a:bodyPr/>
        <a:lstStyle/>
        <a:p>
          <a:endParaRPr lang="es-ES"/>
        </a:p>
      </dgm:t>
    </dgm:pt>
    <dgm:pt modelId="{9478619E-9509-497E-9BEB-F9342CF54ABA}" type="pres">
      <dgm:prSet presAssocID="{DAEBA025-6485-4325-BE45-615A63135842}" presName="level3hierChild" presStyleCnt="0"/>
      <dgm:spPr>
        <a:scene3d>
          <a:camera prst="orthographicFront"/>
          <a:lightRig rig="threePt" dir="t"/>
        </a:scene3d>
        <a:sp3d>
          <a:bevelT/>
        </a:sp3d>
      </dgm:spPr>
      <dgm:t>
        <a:bodyPr/>
        <a:lstStyle/>
        <a:p>
          <a:endParaRPr lang="es-ES"/>
        </a:p>
      </dgm:t>
    </dgm:pt>
    <dgm:pt modelId="{BC6074DB-7299-46C9-8249-839BA5E2F5F9}" type="pres">
      <dgm:prSet presAssocID="{14085A26-828D-4F20-9E49-4E602E8E25A3}" presName="conn2-1" presStyleLbl="parChTrans1D4" presStyleIdx="2" presStyleCnt="4"/>
      <dgm:spPr/>
      <dgm:t>
        <a:bodyPr/>
        <a:lstStyle/>
        <a:p>
          <a:endParaRPr lang="es-ES"/>
        </a:p>
      </dgm:t>
    </dgm:pt>
    <dgm:pt modelId="{84053099-1A04-41DD-8FC2-0CB2C5085D45}" type="pres">
      <dgm:prSet presAssocID="{14085A26-828D-4F20-9E49-4E602E8E25A3}" presName="connTx" presStyleLbl="parChTrans1D4" presStyleIdx="2" presStyleCnt="4"/>
      <dgm:spPr/>
      <dgm:t>
        <a:bodyPr/>
        <a:lstStyle/>
        <a:p>
          <a:endParaRPr lang="es-ES"/>
        </a:p>
      </dgm:t>
    </dgm:pt>
    <dgm:pt modelId="{035B270C-6E82-44E6-9FB4-424A7A84AF5C}" type="pres">
      <dgm:prSet presAssocID="{4C58DCB5-A075-40A8-A2CF-23116C9C7B8A}" presName="root2" presStyleCnt="0"/>
      <dgm:spPr>
        <a:scene3d>
          <a:camera prst="orthographicFront"/>
          <a:lightRig rig="threePt" dir="t"/>
        </a:scene3d>
        <a:sp3d>
          <a:bevelT/>
        </a:sp3d>
      </dgm:spPr>
      <dgm:t>
        <a:bodyPr/>
        <a:lstStyle/>
        <a:p>
          <a:endParaRPr lang="es-ES"/>
        </a:p>
      </dgm:t>
    </dgm:pt>
    <dgm:pt modelId="{5F38FEBC-FE89-4FFC-88F0-129E209ACD21}" type="pres">
      <dgm:prSet presAssocID="{4C58DCB5-A075-40A8-A2CF-23116C9C7B8A}" presName="LevelTwoTextNode" presStyleLbl="node4" presStyleIdx="2" presStyleCnt="4" custScaleX="73224">
        <dgm:presLayoutVars>
          <dgm:chPref val="3"/>
        </dgm:presLayoutVars>
      </dgm:prSet>
      <dgm:spPr/>
      <dgm:t>
        <a:bodyPr/>
        <a:lstStyle/>
        <a:p>
          <a:endParaRPr lang="es-ES"/>
        </a:p>
      </dgm:t>
    </dgm:pt>
    <dgm:pt modelId="{979B59B0-165F-4B16-A9BC-415F6433D97E}" type="pres">
      <dgm:prSet presAssocID="{4C58DCB5-A075-40A8-A2CF-23116C9C7B8A}" presName="level3hierChild" presStyleCnt="0"/>
      <dgm:spPr>
        <a:scene3d>
          <a:camera prst="orthographicFront"/>
          <a:lightRig rig="threePt" dir="t"/>
        </a:scene3d>
        <a:sp3d>
          <a:bevelT/>
        </a:sp3d>
      </dgm:spPr>
      <dgm:t>
        <a:bodyPr/>
        <a:lstStyle/>
        <a:p>
          <a:endParaRPr lang="es-ES"/>
        </a:p>
      </dgm:t>
    </dgm:pt>
    <dgm:pt modelId="{A0D77F33-B427-4699-BAB0-5A7CDCFFE532}" type="pres">
      <dgm:prSet presAssocID="{450F1224-024A-4671-A68B-B1FE542E72DE}" presName="conn2-1" presStyleLbl="parChTrans1D4" presStyleIdx="3" presStyleCnt="4"/>
      <dgm:spPr/>
      <dgm:t>
        <a:bodyPr/>
        <a:lstStyle/>
        <a:p>
          <a:endParaRPr lang="es-ES"/>
        </a:p>
      </dgm:t>
    </dgm:pt>
    <dgm:pt modelId="{8A1C23FD-8E3A-43B7-9417-0601E1EC1351}" type="pres">
      <dgm:prSet presAssocID="{450F1224-024A-4671-A68B-B1FE542E72DE}" presName="connTx" presStyleLbl="parChTrans1D4" presStyleIdx="3" presStyleCnt="4"/>
      <dgm:spPr/>
      <dgm:t>
        <a:bodyPr/>
        <a:lstStyle/>
        <a:p>
          <a:endParaRPr lang="es-ES"/>
        </a:p>
      </dgm:t>
    </dgm:pt>
    <dgm:pt modelId="{063A7897-D468-4DDA-B677-551A0D6DCC75}" type="pres">
      <dgm:prSet presAssocID="{8868F5BA-7D00-463D-9865-B71BCF2E8B60}" presName="root2" presStyleCnt="0"/>
      <dgm:spPr>
        <a:scene3d>
          <a:camera prst="orthographicFront"/>
          <a:lightRig rig="threePt" dir="t"/>
        </a:scene3d>
        <a:sp3d>
          <a:bevelT/>
        </a:sp3d>
      </dgm:spPr>
      <dgm:t>
        <a:bodyPr/>
        <a:lstStyle/>
        <a:p>
          <a:endParaRPr lang="es-ES"/>
        </a:p>
      </dgm:t>
    </dgm:pt>
    <dgm:pt modelId="{DD214CCB-D3B2-4CC5-AD54-C7663956964D}" type="pres">
      <dgm:prSet presAssocID="{8868F5BA-7D00-463D-9865-B71BCF2E8B60}" presName="LevelTwoTextNode" presStyleLbl="node4" presStyleIdx="3" presStyleCnt="4">
        <dgm:presLayoutVars>
          <dgm:chPref val="3"/>
        </dgm:presLayoutVars>
      </dgm:prSet>
      <dgm:spPr/>
      <dgm:t>
        <a:bodyPr/>
        <a:lstStyle/>
        <a:p>
          <a:endParaRPr lang="es-ES"/>
        </a:p>
      </dgm:t>
    </dgm:pt>
    <dgm:pt modelId="{ECE27C7F-5F5F-45B6-881D-E437C3B47D59}" type="pres">
      <dgm:prSet presAssocID="{8868F5BA-7D00-463D-9865-B71BCF2E8B60}" presName="level3hierChild" presStyleCnt="0"/>
      <dgm:spPr>
        <a:scene3d>
          <a:camera prst="orthographicFront"/>
          <a:lightRig rig="threePt" dir="t"/>
        </a:scene3d>
        <a:sp3d>
          <a:bevelT/>
        </a:sp3d>
      </dgm:spPr>
      <dgm:t>
        <a:bodyPr/>
        <a:lstStyle/>
        <a:p>
          <a:endParaRPr lang="es-ES"/>
        </a:p>
      </dgm:t>
    </dgm:pt>
    <dgm:pt modelId="{FB042B05-4E70-4F2B-8419-C2A77D9B3420}" type="pres">
      <dgm:prSet presAssocID="{165BB094-0FA1-477E-8BF9-8CA0347B7E13}" presName="conn2-1" presStyleLbl="parChTrans1D3" presStyleIdx="1" presStyleCnt="8"/>
      <dgm:spPr/>
      <dgm:t>
        <a:bodyPr/>
        <a:lstStyle/>
        <a:p>
          <a:endParaRPr lang="es-ES"/>
        </a:p>
      </dgm:t>
    </dgm:pt>
    <dgm:pt modelId="{17AD99B5-FAA2-4FC0-93C9-392D35A79EB7}" type="pres">
      <dgm:prSet presAssocID="{165BB094-0FA1-477E-8BF9-8CA0347B7E13}" presName="connTx" presStyleLbl="parChTrans1D3" presStyleIdx="1" presStyleCnt="8"/>
      <dgm:spPr/>
      <dgm:t>
        <a:bodyPr/>
        <a:lstStyle/>
        <a:p>
          <a:endParaRPr lang="es-ES"/>
        </a:p>
      </dgm:t>
    </dgm:pt>
    <dgm:pt modelId="{8A6100B4-BD56-42AD-BB47-576C71AD8C4D}" type="pres">
      <dgm:prSet presAssocID="{9AA2549C-3F0C-4264-AB7A-DDE7057DE53D}" presName="root2" presStyleCnt="0"/>
      <dgm:spPr>
        <a:scene3d>
          <a:camera prst="orthographicFront"/>
          <a:lightRig rig="threePt" dir="t"/>
        </a:scene3d>
        <a:sp3d>
          <a:bevelT/>
        </a:sp3d>
      </dgm:spPr>
      <dgm:t>
        <a:bodyPr/>
        <a:lstStyle/>
        <a:p>
          <a:endParaRPr lang="es-ES"/>
        </a:p>
      </dgm:t>
    </dgm:pt>
    <dgm:pt modelId="{B6B0E8E8-8F8B-49DA-BFC3-E4BBFF3E62AD}" type="pres">
      <dgm:prSet presAssocID="{9AA2549C-3F0C-4264-AB7A-DDE7057DE53D}" presName="LevelTwoTextNode" presStyleLbl="node3" presStyleIdx="1" presStyleCnt="8">
        <dgm:presLayoutVars>
          <dgm:chPref val="3"/>
        </dgm:presLayoutVars>
      </dgm:prSet>
      <dgm:spPr/>
      <dgm:t>
        <a:bodyPr/>
        <a:lstStyle/>
        <a:p>
          <a:endParaRPr lang="es-ES"/>
        </a:p>
      </dgm:t>
    </dgm:pt>
    <dgm:pt modelId="{8D72D296-DB8D-454C-82B6-13AF591C5710}" type="pres">
      <dgm:prSet presAssocID="{9AA2549C-3F0C-4264-AB7A-DDE7057DE53D}" presName="level3hierChild" presStyleCnt="0"/>
      <dgm:spPr>
        <a:scene3d>
          <a:camera prst="orthographicFront"/>
          <a:lightRig rig="threePt" dir="t"/>
        </a:scene3d>
        <a:sp3d>
          <a:bevelT/>
        </a:sp3d>
      </dgm:spPr>
      <dgm:t>
        <a:bodyPr/>
        <a:lstStyle/>
        <a:p>
          <a:endParaRPr lang="es-ES"/>
        </a:p>
      </dgm:t>
    </dgm:pt>
    <dgm:pt modelId="{2B7F920C-DD61-4B93-839F-3D77A609E6D8}" type="pres">
      <dgm:prSet presAssocID="{50C75F55-E760-40E1-95B1-C7C34D41A11C}" presName="conn2-1" presStyleLbl="parChTrans1D2" presStyleIdx="1" presStyleCnt="2"/>
      <dgm:spPr/>
      <dgm:t>
        <a:bodyPr/>
        <a:lstStyle/>
        <a:p>
          <a:endParaRPr lang="es-ES"/>
        </a:p>
      </dgm:t>
    </dgm:pt>
    <dgm:pt modelId="{8220A429-7E87-40C6-A38D-495445C2C3BB}" type="pres">
      <dgm:prSet presAssocID="{50C75F55-E760-40E1-95B1-C7C34D41A11C}" presName="connTx" presStyleLbl="parChTrans1D2" presStyleIdx="1" presStyleCnt="2"/>
      <dgm:spPr/>
      <dgm:t>
        <a:bodyPr/>
        <a:lstStyle/>
        <a:p>
          <a:endParaRPr lang="es-ES"/>
        </a:p>
      </dgm:t>
    </dgm:pt>
    <dgm:pt modelId="{BD68F683-486E-4303-9402-91C682F3D58B}" type="pres">
      <dgm:prSet presAssocID="{91F1308B-2EE7-43C8-BC41-40607A890D67}" presName="root2" presStyleCnt="0"/>
      <dgm:spPr>
        <a:scene3d>
          <a:camera prst="orthographicFront"/>
          <a:lightRig rig="threePt" dir="t"/>
        </a:scene3d>
        <a:sp3d>
          <a:bevelT/>
        </a:sp3d>
      </dgm:spPr>
      <dgm:t>
        <a:bodyPr/>
        <a:lstStyle/>
        <a:p>
          <a:endParaRPr lang="es-ES"/>
        </a:p>
      </dgm:t>
    </dgm:pt>
    <dgm:pt modelId="{EBC9B2CC-0424-4A2E-B3E7-9852A9A72222}" type="pres">
      <dgm:prSet presAssocID="{91F1308B-2EE7-43C8-BC41-40607A890D67}" presName="LevelTwoTextNode" presStyleLbl="node2" presStyleIdx="1" presStyleCnt="2">
        <dgm:presLayoutVars>
          <dgm:chPref val="3"/>
        </dgm:presLayoutVars>
      </dgm:prSet>
      <dgm:spPr/>
      <dgm:t>
        <a:bodyPr/>
        <a:lstStyle/>
        <a:p>
          <a:endParaRPr lang="es-ES"/>
        </a:p>
      </dgm:t>
    </dgm:pt>
    <dgm:pt modelId="{1CC213F3-EC5E-4356-995B-6A9F94256564}" type="pres">
      <dgm:prSet presAssocID="{91F1308B-2EE7-43C8-BC41-40607A890D67}" presName="level3hierChild" presStyleCnt="0"/>
      <dgm:spPr>
        <a:scene3d>
          <a:camera prst="orthographicFront"/>
          <a:lightRig rig="threePt" dir="t"/>
        </a:scene3d>
        <a:sp3d>
          <a:bevelT/>
        </a:sp3d>
      </dgm:spPr>
      <dgm:t>
        <a:bodyPr/>
        <a:lstStyle/>
        <a:p>
          <a:endParaRPr lang="es-ES"/>
        </a:p>
      </dgm:t>
    </dgm:pt>
    <dgm:pt modelId="{7F3BB886-0509-43B2-B45C-B0CD20333231}" type="pres">
      <dgm:prSet presAssocID="{7857F962-1F29-4ED9-848F-15D61675A03A}" presName="conn2-1" presStyleLbl="parChTrans1D3" presStyleIdx="2" presStyleCnt="8"/>
      <dgm:spPr/>
      <dgm:t>
        <a:bodyPr/>
        <a:lstStyle/>
        <a:p>
          <a:endParaRPr lang="es-ES"/>
        </a:p>
      </dgm:t>
    </dgm:pt>
    <dgm:pt modelId="{12575C31-856B-4672-A3D3-9B154A842076}" type="pres">
      <dgm:prSet presAssocID="{7857F962-1F29-4ED9-848F-15D61675A03A}" presName="connTx" presStyleLbl="parChTrans1D3" presStyleIdx="2" presStyleCnt="8"/>
      <dgm:spPr/>
      <dgm:t>
        <a:bodyPr/>
        <a:lstStyle/>
        <a:p>
          <a:endParaRPr lang="es-ES"/>
        </a:p>
      </dgm:t>
    </dgm:pt>
    <dgm:pt modelId="{5BF612E7-CC82-46BE-ADEB-5F35F453EEC5}" type="pres">
      <dgm:prSet presAssocID="{2ED4963F-0358-44CB-92BF-855FC52651BE}" presName="root2" presStyleCnt="0"/>
      <dgm:spPr>
        <a:scene3d>
          <a:camera prst="orthographicFront"/>
          <a:lightRig rig="threePt" dir="t"/>
        </a:scene3d>
        <a:sp3d>
          <a:bevelT/>
        </a:sp3d>
      </dgm:spPr>
      <dgm:t>
        <a:bodyPr/>
        <a:lstStyle/>
        <a:p>
          <a:endParaRPr lang="es-ES"/>
        </a:p>
      </dgm:t>
    </dgm:pt>
    <dgm:pt modelId="{54D6B9D7-5706-4609-ABC0-C614275E216C}" type="pres">
      <dgm:prSet presAssocID="{2ED4963F-0358-44CB-92BF-855FC52651BE}" presName="LevelTwoTextNode" presStyleLbl="node3" presStyleIdx="2" presStyleCnt="8">
        <dgm:presLayoutVars>
          <dgm:chPref val="3"/>
        </dgm:presLayoutVars>
      </dgm:prSet>
      <dgm:spPr/>
      <dgm:t>
        <a:bodyPr/>
        <a:lstStyle/>
        <a:p>
          <a:endParaRPr lang="es-ES"/>
        </a:p>
      </dgm:t>
    </dgm:pt>
    <dgm:pt modelId="{92F86BCA-ADD6-4794-9F69-0F4803ECF231}" type="pres">
      <dgm:prSet presAssocID="{2ED4963F-0358-44CB-92BF-855FC52651BE}" presName="level3hierChild" presStyleCnt="0"/>
      <dgm:spPr>
        <a:scene3d>
          <a:camera prst="orthographicFront"/>
          <a:lightRig rig="threePt" dir="t"/>
        </a:scene3d>
        <a:sp3d>
          <a:bevelT/>
        </a:sp3d>
      </dgm:spPr>
      <dgm:t>
        <a:bodyPr/>
        <a:lstStyle/>
        <a:p>
          <a:endParaRPr lang="es-ES"/>
        </a:p>
      </dgm:t>
    </dgm:pt>
    <dgm:pt modelId="{49163380-4EBB-4252-B640-080E52524931}" type="pres">
      <dgm:prSet presAssocID="{F35BBAC2-0DDE-4400-92BD-1C040F9500AC}" presName="conn2-1" presStyleLbl="parChTrans1D3" presStyleIdx="3" presStyleCnt="8"/>
      <dgm:spPr/>
      <dgm:t>
        <a:bodyPr/>
        <a:lstStyle/>
        <a:p>
          <a:endParaRPr lang="es-ES"/>
        </a:p>
      </dgm:t>
    </dgm:pt>
    <dgm:pt modelId="{21A2E74D-4FC5-471B-A6D6-26B33D552E47}" type="pres">
      <dgm:prSet presAssocID="{F35BBAC2-0DDE-4400-92BD-1C040F9500AC}" presName="connTx" presStyleLbl="parChTrans1D3" presStyleIdx="3" presStyleCnt="8"/>
      <dgm:spPr/>
      <dgm:t>
        <a:bodyPr/>
        <a:lstStyle/>
        <a:p>
          <a:endParaRPr lang="es-ES"/>
        </a:p>
      </dgm:t>
    </dgm:pt>
    <dgm:pt modelId="{F114C5BE-2B3E-47AE-938F-270E497F4088}" type="pres">
      <dgm:prSet presAssocID="{926820C6-93F3-4D9D-B228-FF249A228119}" presName="root2" presStyleCnt="0"/>
      <dgm:spPr>
        <a:scene3d>
          <a:camera prst="orthographicFront"/>
          <a:lightRig rig="threePt" dir="t"/>
        </a:scene3d>
        <a:sp3d>
          <a:bevelT/>
        </a:sp3d>
      </dgm:spPr>
      <dgm:t>
        <a:bodyPr/>
        <a:lstStyle/>
        <a:p>
          <a:endParaRPr lang="es-ES"/>
        </a:p>
      </dgm:t>
    </dgm:pt>
    <dgm:pt modelId="{EA3EFFA2-9948-425D-8CDD-46365B9A152E}" type="pres">
      <dgm:prSet presAssocID="{926820C6-93F3-4D9D-B228-FF249A228119}" presName="LevelTwoTextNode" presStyleLbl="node3" presStyleIdx="3" presStyleCnt="8">
        <dgm:presLayoutVars>
          <dgm:chPref val="3"/>
        </dgm:presLayoutVars>
      </dgm:prSet>
      <dgm:spPr/>
      <dgm:t>
        <a:bodyPr/>
        <a:lstStyle/>
        <a:p>
          <a:endParaRPr lang="es-ES"/>
        </a:p>
      </dgm:t>
    </dgm:pt>
    <dgm:pt modelId="{44CCD43E-D57D-494F-BA3B-4D00C6B65EF4}" type="pres">
      <dgm:prSet presAssocID="{926820C6-93F3-4D9D-B228-FF249A228119}" presName="level3hierChild" presStyleCnt="0"/>
      <dgm:spPr>
        <a:scene3d>
          <a:camera prst="orthographicFront"/>
          <a:lightRig rig="threePt" dir="t"/>
        </a:scene3d>
        <a:sp3d>
          <a:bevelT/>
        </a:sp3d>
      </dgm:spPr>
      <dgm:t>
        <a:bodyPr/>
        <a:lstStyle/>
        <a:p>
          <a:endParaRPr lang="es-ES"/>
        </a:p>
      </dgm:t>
    </dgm:pt>
    <dgm:pt modelId="{24F9A6CF-5F4F-4BB1-9767-537E4B37E322}" type="pres">
      <dgm:prSet presAssocID="{EF97BC38-ACD9-4E4C-8DDC-EE24CA8ECCAE}" presName="conn2-1" presStyleLbl="parChTrans1D3" presStyleIdx="4" presStyleCnt="8"/>
      <dgm:spPr/>
      <dgm:t>
        <a:bodyPr/>
        <a:lstStyle/>
        <a:p>
          <a:endParaRPr lang="es-ES"/>
        </a:p>
      </dgm:t>
    </dgm:pt>
    <dgm:pt modelId="{8D417C2A-A3F3-4154-AD59-02E992E77031}" type="pres">
      <dgm:prSet presAssocID="{EF97BC38-ACD9-4E4C-8DDC-EE24CA8ECCAE}" presName="connTx" presStyleLbl="parChTrans1D3" presStyleIdx="4" presStyleCnt="8"/>
      <dgm:spPr/>
      <dgm:t>
        <a:bodyPr/>
        <a:lstStyle/>
        <a:p>
          <a:endParaRPr lang="es-ES"/>
        </a:p>
      </dgm:t>
    </dgm:pt>
    <dgm:pt modelId="{F78DAB33-345E-4C0A-9099-30C990C2BEED}" type="pres">
      <dgm:prSet presAssocID="{FA485EC2-04C6-4837-AFFA-55E2EA603091}" presName="root2" presStyleCnt="0"/>
      <dgm:spPr>
        <a:scene3d>
          <a:camera prst="orthographicFront"/>
          <a:lightRig rig="threePt" dir="t"/>
        </a:scene3d>
        <a:sp3d>
          <a:bevelT/>
        </a:sp3d>
      </dgm:spPr>
      <dgm:t>
        <a:bodyPr/>
        <a:lstStyle/>
        <a:p>
          <a:endParaRPr lang="es-ES"/>
        </a:p>
      </dgm:t>
    </dgm:pt>
    <dgm:pt modelId="{82666BBC-2C01-4649-9AAE-15542213846E}" type="pres">
      <dgm:prSet presAssocID="{FA485EC2-04C6-4837-AFFA-55E2EA603091}" presName="LevelTwoTextNode" presStyleLbl="node3" presStyleIdx="4" presStyleCnt="8">
        <dgm:presLayoutVars>
          <dgm:chPref val="3"/>
        </dgm:presLayoutVars>
      </dgm:prSet>
      <dgm:spPr/>
      <dgm:t>
        <a:bodyPr/>
        <a:lstStyle/>
        <a:p>
          <a:endParaRPr lang="es-ES"/>
        </a:p>
      </dgm:t>
    </dgm:pt>
    <dgm:pt modelId="{1E174EAE-2473-4460-826E-6BA96D9BFA38}" type="pres">
      <dgm:prSet presAssocID="{FA485EC2-04C6-4837-AFFA-55E2EA603091}" presName="level3hierChild" presStyleCnt="0"/>
      <dgm:spPr>
        <a:scene3d>
          <a:camera prst="orthographicFront"/>
          <a:lightRig rig="threePt" dir="t"/>
        </a:scene3d>
        <a:sp3d>
          <a:bevelT/>
        </a:sp3d>
      </dgm:spPr>
      <dgm:t>
        <a:bodyPr/>
        <a:lstStyle/>
        <a:p>
          <a:endParaRPr lang="es-ES"/>
        </a:p>
      </dgm:t>
    </dgm:pt>
    <dgm:pt modelId="{17471943-E63D-4823-96A8-697AD8C30FB6}" type="pres">
      <dgm:prSet presAssocID="{F47A501F-1E29-4E94-AD54-BC9A9EA9D454}" presName="conn2-1" presStyleLbl="parChTrans1D3" presStyleIdx="5" presStyleCnt="8"/>
      <dgm:spPr/>
      <dgm:t>
        <a:bodyPr/>
        <a:lstStyle/>
        <a:p>
          <a:endParaRPr lang="es-ES"/>
        </a:p>
      </dgm:t>
    </dgm:pt>
    <dgm:pt modelId="{CCEF56AE-AFBB-4BBD-8186-2B31391D9339}" type="pres">
      <dgm:prSet presAssocID="{F47A501F-1E29-4E94-AD54-BC9A9EA9D454}" presName="connTx" presStyleLbl="parChTrans1D3" presStyleIdx="5" presStyleCnt="8"/>
      <dgm:spPr/>
      <dgm:t>
        <a:bodyPr/>
        <a:lstStyle/>
        <a:p>
          <a:endParaRPr lang="es-ES"/>
        </a:p>
      </dgm:t>
    </dgm:pt>
    <dgm:pt modelId="{6F282766-DABD-47ED-AA87-38FFE67EC475}" type="pres">
      <dgm:prSet presAssocID="{A019419B-DFF7-487D-B9A9-2D882EEC240D}" presName="root2" presStyleCnt="0"/>
      <dgm:spPr>
        <a:scene3d>
          <a:camera prst="orthographicFront"/>
          <a:lightRig rig="threePt" dir="t"/>
        </a:scene3d>
        <a:sp3d>
          <a:bevelT/>
        </a:sp3d>
      </dgm:spPr>
      <dgm:t>
        <a:bodyPr/>
        <a:lstStyle/>
        <a:p>
          <a:endParaRPr lang="es-ES"/>
        </a:p>
      </dgm:t>
    </dgm:pt>
    <dgm:pt modelId="{4D2DC95D-B8B1-4D18-9736-3C4FA3C60BF4}" type="pres">
      <dgm:prSet presAssocID="{A019419B-DFF7-487D-B9A9-2D882EEC240D}" presName="LevelTwoTextNode" presStyleLbl="node3" presStyleIdx="5" presStyleCnt="8">
        <dgm:presLayoutVars>
          <dgm:chPref val="3"/>
        </dgm:presLayoutVars>
      </dgm:prSet>
      <dgm:spPr/>
      <dgm:t>
        <a:bodyPr/>
        <a:lstStyle/>
        <a:p>
          <a:endParaRPr lang="es-ES"/>
        </a:p>
      </dgm:t>
    </dgm:pt>
    <dgm:pt modelId="{F803DC42-7DA9-4E0E-A38E-16231CA48E27}" type="pres">
      <dgm:prSet presAssocID="{A019419B-DFF7-487D-B9A9-2D882EEC240D}" presName="level3hierChild" presStyleCnt="0"/>
      <dgm:spPr>
        <a:scene3d>
          <a:camera prst="orthographicFront"/>
          <a:lightRig rig="threePt" dir="t"/>
        </a:scene3d>
        <a:sp3d>
          <a:bevelT/>
        </a:sp3d>
      </dgm:spPr>
      <dgm:t>
        <a:bodyPr/>
        <a:lstStyle/>
        <a:p>
          <a:endParaRPr lang="es-ES"/>
        </a:p>
      </dgm:t>
    </dgm:pt>
    <dgm:pt modelId="{EA954F87-9D4E-442B-B8F8-B549A16A30FA}" type="pres">
      <dgm:prSet presAssocID="{4B2D89C3-26D8-485D-9248-E63EDC12698C}" presName="conn2-1" presStyleLbl="parChTrans1D3" presStyleIdx="6" presStyleCnt="8"/>
      <dgm:spPr/>
      <dgm:t>
        <a:bodyPr/>
        <a:lstStyle/>
        <a:p>
          <a:endParaRPr lang="es-ES"/>
        </a:p>
      </dgm:t>
    </dgm:pt>
    <dgm:pt modelId="{ED21C5A0-CF3C-469D-AD2D-47C05DB7E0AA}" type="pres">
      <dgm:prSet presAssocID="{4B2D89C3-26D8-485D-9248-E63EDC12698C}" presName="connTx" presStyleLbl="parChTrans1D3" presStyleIdx="6" presStyleCnt="8"/>
      <dgm:spPr/>
      <dgm:t>
        <a:bodyPr/>
        <a:lstStyle/>
        <a:p>
          <a:endParaRPr lang="es-ES"/>
        </a:p>
      </dgm:t>
    </dgm:pt>
    <dgm:pt modelId="{46C00667-7F5D-4418-A3AA-D7CE2D02D3D8}" type="pres">
      <dgm:prSet presAssocID="{820E1DDD-4B32-49B7-B9CA-608D793905DF}" presName="root2" presStyleCnt="0"/>
      <dgm:spPr>
        <a:scene3d>
          <a:camera prst="orthographicFront"/>
          <a:lightRig rig="threePt" dir="t"/>
        </a:scene3d>
        <a:sp3d>
          <a:bevelT/>
        </a:sp3d>
      </dgm:spPr>
      <dgm:t>
        <a:bodyPr/>
        <a:lstStyle/>
        <a:p>
          <a:endParaRPr lang="es-ES"/>
        </a:p>
      </dgm:t>
    </dgm:pt>
    <dgm:pt modelId="{C1C21D42-1C53-41B0-B59D-2EDAE13C104A}" type="pres">
      <dgm:prSet presAssocID="{820E1DDD-4B32-49B7-B9CA-608D793905DF}" presName="LevelTwoTextNode" presStyleLbl="node3" presStyleIdx="6" presStyleCnt="8">
        <dgm:presLayoutVars>
          <dgm:chPref val="3"/>
        </dgm:presLayoutVars>
      </dgm:prSet>
      <dgm:spPr/>
      <dgm:t>
        <a:bodyPr/>
        <a:lstStyle/>
        <a:p>
          <a:endParaRPr lang="es-ES"/>
        </a:p>
      </dgm:t>
    </dgm:pt>
    <dgm:pt modelId="{57FD13F0-F520-4FC6-804B-4043C2520136}" type="pres">
      <dgm:prSet presAssocID="{820E1DDD-4B32-49B7-B9CA-608D793905DF}" presName="level3hierChild" presStyleCnt="0"/>
      <dgm:spPr>
        <a:scene3d>
          <a:camera prst="orthographicFront"/>
          <a:lightRig rig="threePt" dir="t"/>
        </a:scene3d>
        <a:sp3d>
          <a:bevelT/>
        </a:sp3d>
      </dgm:spPr>
      <dgm:t>
        <a:bodyPr/>
        <a:lstStyle/>
        <a:p>
          <a:endParaRPr lang="es-ES"/>
        </a:p>
      </dgm:t>
    </dgm:pt>
    <dgm:pt modelId="{EA638B17-06F8-4AF5-A00D-4B7F6DA2DBD7}" type="pres">
      <dgm:prSet presAssocID="{E2A50E42-687D-4A8F-9F3D-68E5A0DCCED3}" presName="conn2-1" presStyleLbl="parChTrans1D3" presStyleIdx="7" presStyleCnt="8"/>
      <dgm:spPr/>
      <dgm:t>
        <a:bodyPr/>
        <a:lstStyle/>
        <a:p>
          <a:endParaRPr lang="es-ES"/>
        </a:p>
      </dgm:t>
    </dgm:pt>
    <dgm:pt modelId="{5A32E25D-8879-4445-B9FB-604E58214DA7}" type="pres">
      <dgm:prSet presAssocID="{E2A50E42-687D-4A8F-9F3D-68E5A0DCCED3}" presName="connTx" presStyleLbl="parChTrans1D3" presStyleIdx="7" presStyleCnt="8"/>
      <dgm:spPr/>
      <dgm:t>
        <a:bodyPr/>
        <a:lstStyle/>
        <a:p>
          <a:endParaRPr lang="es-ES"/>
        </a:p>
      </dgm:t>
    </dgm:pt>
    <dgm:pt modelId="{AE8BEFA5-C0F4-41B3-938D-568A72867F79}" type="pres">
      <dgm:prSet presAssocID="{A682320F-541C-40D3-BF43-D86F4793DA9D}" presName="root2" presStyleCnt="0"/>
      <dgm:spPr>
        <a:scene3d>
          <a:camera prst="orthographicFront"/>
          <a:lightRig rig="threePt" dir="t"/>
        </a:scene3d>
        <a:sp3d>
          <a:bevelT/>
        </a:sp3d>
      </dgm:spPr>
      <dgm:t>
        <a:bodyPr/>
        <a:lstStyle/>
        <a:p>
          <a:endParaRPr lang="es-ES"/>
        </a:p>
      </dgm:t>
    </dgm:pt>
    <dgm:pt modelId="{44DEA02A-2C2B-4456-9A42-3C39DDDB30C7}" type="pres">
      <dgm:prSet presAssocID="{A682320F-541C-40D3-BF43-D86F4793DA9D}" presName="LevelTwoTextNode" presStyleLbl="node3" presStyleIdx="7" presStyleCnt="8">
        <dgm:presLayoutVars>
          <dgm:chPref val="3"/>
        </dgm:presLayoutVars>
      </dgm:prSet>
      <dgm:spPr/>
      <dgm:t>
        <a:bodyPr/>
        <a:lstStyle/>
        <a:p>
          <a:endParaRPr lang="es-ES"/>
        </a:p>
      </dgm:t>
    </dgm:pt>
    <dgm:pt modelId="{720A41DB-553C-4A15-B2EF-74B33EC6AC2A}" type="pres">
      <dgm:prSet presAssocID="{A682320F-541C-40D3-BF43-D86F4793DA9D}" presName="level3hierChild" presStyleCnt="0"/>
      <dgm:spPr>
        <a:scene3d>
          <a:camera prst="orthographicFront"/>
          <a:lightRig rig="threePt" dir="t"/>
        </a:scene3d>
        <a:sp3d>
          <a:bevelT/>
        </a:sp3d>
      </dgm:spPr>
      <dgm:t>
        <a:bodyPr/>
        <a:lstStyle/>
        <a:p>
          <a:endParaRPr lang="es-ES"/>
        </a:p>
      </dgm:t>
    </dgm:pt>
  </dgm:ptLst>
  <dgm:cxnLst>
    <dgm:cxn modelId="{D9836781-975A-4A04-80AD-AB833754A630}" type="presOf" srcId="{FA485EC2-04C6-4837-AFFA-55E2EA603091}" destId="{82666BBC-2C01-4649-9AAE-15542213846E}" srcOrd="0" destOrd="0" presId="urn:microsoft.com/office/officeart/2008/layout/HorizontalMultiLevelHierarchy"/>
    <dgm:cxn modelId="{50796DCF-7870-4F60-BAF2-3ECBC2CB4C0D}" type="presOf" srcId="{A682320F-541C-40D3-BF43-D86F4793DA9D}" destId="{44DEA02A-2C2B-4456-9A42-3C39DDDB30C7}" srcOrd="0" destOrd="0" presId="urn:microsoft.com/office/officeart/2008/layout/HorizontalMultiLevelHierarchy"/>
    <dgm:cxn modelId="{A8AD2F3E-FD0E-4BCA-880C-CD41724216C2}" srcId="{318D8933-605B-47B6-80D8-8D1BC2BDA729}" destId="{46E881E2-0A51-4600-9284-3E23FC646F3D}" srcOrd="0" destOrd="0" parTransId="{0A381E1D-E63E-456B-BCD3-051F86A1A51F}" sibTransId="{17AE600D-1564-49A4-9540-BD8E5A6F0A69}"/>
    <dgm:cxn modelId="{17831F73-BD19-4B41-AA61-FE3D2F7DEBF6}" type="presOf" srcId="{0B6B445D-AEB4-4FB1-AEF1-509E90F21FB8}" destId="{F969CDD2-2573-4D55-9326-340711146042}" srcOrd="0" destOrd="0" presId="urn:microsoft.com/office/officeart/2008/layout/HorizontalMultiLevelHierarchy"/>
    <dgm:cxn modelId="{78705E30-DD7B-40A7-923E-A2513AA07B35}" type="presOf" srcId="{14085A26-828D-4F20-9E49-4E602E8E25A3}" destId="{84053099-1A04-41DD-8FC2-0CB2C5085D45}" srcOrd="1" destOrd="0" presId="urn:microsoft.com/office/officeart/2008/layout/HorizontalMultiLevelHierarchy"/>
    <dgm:cxn modelId="{8CB12E9F-6A04-42A6-9071-8ED566143273}" srcId="{0B6B445D-AEB4-4FB1-AEF1-509E90F21FB8}" destId="{8868F5BA-7D00-463D-9865-B71BCF2E8B60}" srcOrd="1" destOrd="0" parTransId="{450F1224-024A-4671-A68B-B1FE542E72DE}" sibTransId="{B65306FF-B610-4172-99E1-28364113218C}"/>
    <dgm:cxn modelId="{6E684D1C-3C45-4273-96DD-798CA4734D9E}" type="presOf" srcId="{50C75F55-E760-40E1-95B1-C7C34D41A11C}" destId="{8220A429-7E87-40C6-A38D-495445C2C3BB}" srcOrd="1" destOrd="0" presId="urn:microsoft.com/office/officeart/2008/layout/HorizontalMultiLevelHierarchy"/>
    <dgm:cxn modelId="{97E1AF43-9287-4F58-AE64-FA007C8E83FB}" srcId="{91F1308B-2EE7-43C8-BC41-40607A890D67}" destId="{FA485EC2-04C6-4837-AFFA-55E2EA603091}" srcOrd="2" destOrd="0" parTransId="{EF97BC38-ACD9-4E4C-8DDC-EE24CA8ECCAE}" sibTransId="{E99E6671-6F94-4F21-8456-F5693D7DE20E}"/>
    <dgm:cxn modelId="{442E9953-9F8F-4BB4-A821-1822092E13C5}" type="presOf" srcId="{14085A26-828D-4F20-9E49-4E602E8E25A3}" destId="{BC6074DB-7299-46C9-8249-839BA5E2F5F9}" srcOrd="0" destOrd="0" presId="urn:microsoft.com/office/officeart/2008/layout/HorizontalMultiLevelHierarchy"/>
    <dgm:cxn modelId="{AB3164A9-B28F-4840-8BEA-B4A5D58F0C6C}" type="presOf" srcId="{E2A50E42-687D-4A8F-9F3D-68E5A0DCCED3}" destId="{EA638B17-06F8-4AF5-A00D-4B7F6DA2DBD7}" srcOrd="0" destOrd="0" presId="urn:microsoft.com/office/officeart/2008/layout/HorizontalMultiLevelHierarchy"/>
    <dgm:cxn modelId="{A098B1E5-32DC-470B-AE9D-BE0E1621F271}" type="presOf" srcId="{3E513D17-358E-436F-8FBE-ABEF7E75D968}" destId="{567FD292-5A9E-4836-9D4C-4313EB51EFFD}" srcOrd="0" destOrd="0" presId="urn:microsoft.com/office/officeart/2008/layout/HorizontalMultiLevelHierarchy"/>
    <dgm:cxn modelId="{6E3FA4C1-6424-4D38-A4E8-0C05A916E2C5}" type="presOf" srcId="{F47A501F-1E29-4E94-AD54-BC9A9EA9D454}" destId="{CCEF56AE-AFBB-4BBD-8186-2B31391D9339}" srcOrd="1" destOrd="0" presId="urn:microsoft.com/office/officeart/2008/layout/HorizontalMultiLevelHierarchy"/>
    <dgm:cxn modelId="{B0460CAB-1484-440E-B638-1B293203D60F}" type="presOf" srcId="{FC7A873C-32D4-487C-8609-A4D526285024}" destId="{7D81726E-869B-4DB2-8300-C0FA90EFF88D}" srcOrd="1" destOrd="0" presId="urn:microsoft.com/office/officeart/2008/layout/HorizontalMultiLevelHierarchy"/>
    <dgm:cxn modelId="{F3681E02-C48B-4BEA-9B01-6A0671F31CC4}" type="presOf" srcId="{8868F5BA-7D00-463D-9865-B71BCF2E8B60}" destId="{DD214CCB-D3B2-4CC5-AD54-C7663956964D}" srcOrd="0" destOrd="0" presId="urn:microsoft.com/office/officeart/2008/layout/HorizontalMultiLevelHierarchy"/>
    <dgm:cxn modelId="{A072D2B2-38BB-4117-B8FE-7059EE6DE0B3}" srcId="{CFB39FE4-6D3B-46F7-B0BB-9C96C378168E}" destId="{0B6B445D-AEB4-4FB1-AEF1-509E90F21FB8}" srcOrd="0" destOrd="0" parTransId="{896BD988-D840-4F44-8129-DF66FFBB0018}" sibTransId="{EC63E75E-EE32-496B-9AF8-701218045514}"/>
    <dgm:cxn modelId="{729B5A08-A79A-4C55-8517-F6AB7CC4CCE8}" srcId="{0B6B445D-AEB4-4FB1-AEF1-509E90F21FB8}" destId="{ED1FE62E-76E3-4687-951B-0DC0DDE53427}" srcOrd="0" destOrd="0" parTransId="{FC7A873C-32D4-487C-8609-A4D526285024}" sibTransId="{1D086B7A-FF05-4051-8567-CD2B4872C729}"/>
    <dgm:cxn modelId="{F451388B-2B65-4563-B205-41D1BDCB7966}" srcId="{ED1FE62E-76E3-4687-951B-0DC0DDE53427}" destId="{4C58DCB5-A075-40A8-A2CF-23116C9C7B8A}" srcOrd="1" destOrd="0" parTransId="{14085A26-828D-4F20-9E49-4E602E8E25A3}" sibTransId="{90C799B2-D330-4CAF-93EE-438C20551657}"/>
    <dgm:cxn modelId="{1F83F766-2C3D-4B62-BB9B-978DFF5FC14F}" type="presOf" srcId="{7857F962-1F29-4ED9-848F-15D61675A03A}" destId="{7F3BB886-0509-43B2-B45C-B0CD20333231}" srcOrd="0" destOrd="0" presId="urn:microsoft.com/office/officeart/2008/layout/HorizontalMultiLevelHierarchy"/>
    <dgm:cxn modelId="{FB57B194-7ADA-4C69-9C7E-A58740E8850A}" srcId="{46E881E2-0A51-4600-9284-3E23FC646F3D}" destId="{CFB39FE4-6D3B-46F7-B0BB-9C96C378168E}" srcOrd="0" destOrd="0" parTransId="{3E513D17-358E-436F-8FBE-ABEF7E75D968}" sibTransId="{9BBCAA30-CAC0-4EBC-95DD-64D3FE288E9E}"/>
    <dgm:cxn modelId="{95279EFE-1E11-4198-B799-00534ECC4216}" type="presOf" srcId="{67BA36BC-0E7C-4027-9A35-15D4FE00E871}" destId="{939E08E0-E64F-4B12-AD44-C587E86A98DA}" srcOrd="1" destOrd="0" presId="urn:microsoft.com/office/officeart/2008/layout/HorizontalMultiLevelHierarchy"/>
    <dgm:cxn modelId="{65F98341-54B1-4A72-AA44-2378987EBBB4}" type="presOf" srcId="{4B2D89C3-26D8-485D-9248-E63EDC12698C}" destId="{ED21C5A0-CF3C-469D-AD2D-47C05DB7E0AA}" srcOrd="1" destOrd="0" presId="urn:microsoft.com/office/officeart/2008/layout/HorizontalMultiLevelHierarchy"/>
    <dgm:cxn modelId="{1A3390C9-EA92-4090-862B-A486B50E817B}" type="presOf" srcId="{E2A50E42-687D-4A8F-9F3D-68E5A0DCCED3}" destId="{5A32E25D-8879-4445-B9FB-604E58214DA7}" srcOrd="1" destOrd="0" presId="urn:microsoft.com/office/officeart/2008/layout/HorizontalMultiLevelHierarchy"/>
    <dgm:cxn modelId="{DA747525-F775-43C2-9DDD-ED1A35F0C8E3}" srcId="{91F1308B-2EE7-43C8-BC41-40607A890D67}" destId="{A682320F-541C-40D3-BF43-D86F4793DA9D}" srcOrd="5" destOrd="0" parTransId="{E2A50E42-687D-4A8F-9F3D-68E5A0DCCED3}" sibTransId="{3806566E-48D5-4755-8084-25C4E9F1C62A}"/>
    <dgm:cxn modelId="{5174E87A-1C2C-48B8-9CD9-0DA038BE01BE}" type="presOf" srcId="{896BD988-D840-4F44-8129-DF66FFBB0018}" destId="{BE6628F7-AFB4-464B-8A85-DB59A45AACB2}" srcOrd="0" destOrd="0" presId="urn:microsoft.com/office/officeart/2008/layout/HorizontalMultiLevelHierarchy"/>
    <dgm:cxn modelId="{B44BFED4-76E9-4EFA-8621-69457FCFD5FF}" type="presOf" srcId="{F47A501F-1E29-4E94-AD54-BC9A9EA9D454}" destId="{17471943-E63D-4823-96A8-697AD8C30FB6}" srcOrd="0" destOrd="0" presId="urn:microsoft.com/office/officeart/2008/layout/HorizontalMultiLevelHierarchy"/>
    <dgm:cxn modelId="{88DF94CC-AD73-47FC-9B51-5A811CC6F47C}" type="presOf" srcId="{67BA36BC-0E7C-4027-9A35-15D4FE00E871}" destId="{5C02B8ED-9C63-41AE-AAB3-BD387EA42F2A}" srcOrd="0" destOrd="0" presId="urn:microsoft.com/office/officeart/2008/layout/HorizontalMultiLevelHierarchy"/>
    <dgm:cxn modelId="{7ACC6D22-A12D-4250-BC55-954DDA41B561}" type="presOf" srcId="{165BB094-0FA1-477E-8BF9-8CA0347B7E13}" destId="{17AD99B5-FAA2-4FC0-93C9-392D35A79EB7}" srcOrd="1" destOrd="0" presId="urn:microsoft.com/office/officeart/2008/layout/HorizontalMultiLevelHierarchy"/>
    <dgm:cxn modelId="{00C5EEC5-F06C-42A7-9A9E-3CC5327085A1}" srcId="{91F1308B-2EE7-43C8-BC41-40607A890D67}" destId="{820E1DDD-4B32-49B7-B9CA-608D793905DF}" srcOrd="4" destOrd="0" parTransId="{4B2D89C3-26D8-485D-9248-E63EDC12698C}" sibTransId="{BFE4562D-3C3A-4BC8-99EA-0FE1B2F4583D}"/>
    <dgm:cxn modelId="{9E8C3464-0999-4ACA-A1C6-A0CB7D28EAAF}" type="presOf" srcId="{820E1DDD-4B32-49B7-B9CA-608D793905DF}" destId="{C1C21D42-1C53-41B0-B59D-2EDAE13C104A}" srcOrd="0" destOrd="0" presId="urn:microsoft.com/office/officeart/2008/layout/HorizontalMultiLevelHierarchy"/>
    <dgm:cxn modelId="{CD5948A3-9F52-4AE9-A836-E3639BE93A76}" type="presOf" srcId="{9AA2549C-3F0C-4264-AB7A-DDE7057DE53D}" destId="{B6B0E8E8-8F8B-49DA-BFC3-E4BBFF3E62AD}" srcOrd="0" destOrd="0" presId="urn:microsoft.com/office/officeart/2008/layout/HorizontalMultiLevelHierarchy"/>
    <dgm:cxn modelId="{928EE81C-B3C0-4992-A160-53ABE20212BA}" type="presOf" srcId="{896BD988-D840-4F44-8129-DF66FFBB0018}" destId="{165CC570-7620-437C-9F40-2062B1E00C40}" srcOrd="1" destOrd="0" presId="urn:microsoft.com/office/officeart/2008/layout/HorizontalMultiLevelHierarchy"/>
    <dgm:cxn modelId="{AD961D6A-D38E-4719-9EC6-C88F6FDFE2BE}" type="presOf" srcId="{4C58DCB5-A075-40A8-A2CF-23116C9C7B8A}" destId="{5F38FEBC-FE89-4FFC-88F0-129E209ACD21}" srcOrd="0" destOrd="0" presId="urn:microsoft.com/office/officeart/2008/layout/HorizontalMultiLevelHierarchy"/>
    <dgm:cxn modelId="{C48D64DD-193D-4500-89FC-585C6CAF3F0F}" srcId="{91F1308B-2EE7-43C8-BC41-40607A890D67}" destId="{2ED4963F-0358-44CB-92BF-855FC52651BE}" srcOrd="0" destOrd="0" parTransId="{7857F962-1F29-4ED9-848F-15D61675A03A}" sibTransId="{089C8D93-FA0E-4335-8CE5-C9F5177C0F49}"/>
    <dgm:cxn modelId="{02AF45D1-B66B-4F12-AAFC-3A7EF07FB3D3}" srcId="{91F1308B-2EE7-43C8-BC41-40607A890D67}" destId="{A019419B-DFF7-487D-B9A9-2D882EEC240D}" srcOrd="3" destOrd="0" parTransId="{F47A501F-1E29-4E94-AD54-BC9A9EA9D454}" sibTransId="{F53E8CE0-7AC3-4251-AF34-963C475A15CC}"/>
    <dgm:cxn modelId="{F9606149-738E-4CBF-8C8B-16641CABC910}" type="presOf" srcId="{EF97BC38-ACD9-4E4C-8DDC-EE24CA8ECCAE}" destId="{24F9A6CF-5F4F-4BB1-9767-537E4B37E322}" srcOrd="0" destOrd="0" presId="urn:microsoft.com/office/officeart/2008/layout/HorizontalMultiLevelHierarchy"/>
    <dgm:cxn modelId="{2890EF7D-9C43-4DA1-8B25-12AF4FA073C5}" type="presOf" srcId="{F35BBAC2-0DDE-4400-92BD-1C040F9500AC}" destId="{49163380-4EBB-4252-B640-080E52524931}" srcOrd="0" destOrd="0" presId="urn:microsoft.com/office/officeart/2008/layout/HorizontalMultiLevelHierarchy"/>
    <dgm:cxn modelId="{5F2B61D7-402B-417E-9BB0-3C919A2C01D0}" type="presOf" srcId="{165BB094-0FA1-477E-8BF9-8CA0347B7E13}" destId="{FB042B05-4E70-4F2B-8419-C2A77D9B3420}" srcOrd="0" destOrd="0" presId="urn:microsoft.com/office/officeart/2008/layout/HorizontalMultiLevelHierarchy"/>
    <dgm:cxn modelId="{5CDC75CB-527E-413B-A26A-EB1ACC5AECA5}" type="presOf" srcId="{4B2D89C3-26D8-485D-9248-E63EDC12698C}" destId="{EA954F87-9D4E-442B-B8F8-B549A16A30FA}" srcOrd="0" destOrd="0" presId="urn:microsoft.com/office/officeart/2008/layout/HorizontalMultiLevelHierarchy"/>
    <dgm:cxn modelId="{D38317D2-923B-4719-AA47-18555FE4CBDA}" srcId="{ED1FE62E-76E3-4687-951B-0DC0DDE53427}" destId="{DAEBA025-6485-4325-BE45-615A63135842}" srcOrd="0" destOrd="0" parTransId="{67BA36BC-0E7C-4027-9A35-15D4FE00E871}" sibTransId="{C5078C5B-3BD9-4B51-85C2-9B36E268BF0F}"/>
    <dgm:cxn modelId="{7D6E9BE2-D80E-4ECF-B955-4FC8C8582B8E}" type="presOf" srcId="{46E881E2-0A51-4600-9284-3E23FC646F3D}" destId="{980B78E9-7BD0-4FBB-8AD9-845B377E3F25}" srcOrd="0" destOrd="0" presId="urn:microsoft.com/office/officeart/2008/layout/HorizontalMultiLevelHierarchy"/>
    <dgm:cxn modelId="{FCFDBEFA-AF91-415A-9800-01F214E37768}" type="presOf" srcId="{CFB39FE4-6D3B-46F7-B0BB-9C96C378168E}" destId="{619E5B32-54B4-45D5-A9DD-1C2B0EB2B0CE}" srcOrd="0" destOrd="0" presId="urn:microsoft.com/office/officeart/2008/layout/HorizontalMultiLevelHierarchy"/>
    <dgm:cxn modelId="{24D20B15-8953-4097-9D63-092F42B46C6E}" type="presOf" srcId="{F35BBAC2-0DDE-4400-92BD-1C040F9500AC}" destId="{21A2E74D-4FC5-471B-A6D6-26B33D552E47}" srcOrd="1" destOrd="0" presId="urn:microsoft.com/office/officeart/2008/layout/HorizontalMultiLevelHierarchy"/>
    <dgm:cxn modelId="{59DC1116-C49D-45CE-861E-26AD52B5DAD8}" type="presOf" srcId="{318D8933-605B-47B6-80D8-8D1BC2BDA729}" destId="{A8C1A69A-8D5A-4A17-978B-2E252905EE9F}" srcOrd="0" destOrd="0" presId="urn:microsoft.com/office/officeart/2008/layout/HorizontalMultiLevelHierarchy"/>
    <dgm:cxn modelId="{DF34DABD-0E38-4DDE-92DC-C421AA857CFD}" type="presOf" srcId="{7857F962-1F29-4ED9-848F-15D61675A03A}" destId="{12575C31-856B-4672-A3D3-9B154A842076}" srcOrd="1" destOrd="0" presId="urn:microsoft.com/office/officeart/2008/layout/HorizontalMultiLevelHierarchy"/>
    <dgm:cxn modelId="{09279340-DDBE-4930-94B5-196D265CDFF2}" type="presOf" srcId="{EF97BC38-ACD9-4E4C-8DDC-EE24CA8ECCAE}" destId="{8D417C2A-A3F3-4154-AD59-02E992E77031}" srcOrd="1" destOrd="0" presId="urn:microsoft.com/office/officeart/2008/layout/HorizontalMultiLevelHierarchy"/>
    <dgm:cxn modelId="{43F732E1-C510-4616-B53C-8D5004A41879}" type="presOf" srcId="{ED1FE62E-76E3-4687-951B-0DC0DDE53427}" destId="{E8ADD8A1-B232-4BD5-A7F9-E1ECCDB85B4D}" srcOrd="0" destOrd="0" presId="urn:microsoft.com/office/officeart/2008/layout/HorizontalMultiLevelHierarchy"/>
    <dgm:cxn modelId="{89E73111-AA1A-4E6F-9B1D-7CFECEDCB519}" type="presOf" srcId="{A019419B-DFF7-487D-B9A9-2D882EEC240D}" destId="{4D2DC95D-B8B1-4D18-9736-3C4FA3C60BF4}" srcOrd="0" destOrd="0" presId="urn:microsoft.com/office/officeart/2008/layout/HorizontalMultiLevelHierarchy"/>
    <dgm:cxn modelId="{9C96FC5C-BEFC-4D62-984D-E4D640BD32FE}" srcId="{CFB39FE4-6D3B-46F7-B0BB-9C96C378168E}" destId="{9AA2549C-3F0C-4264-AB7A-DDE7057DE53D}" srcOrd="1" destOrd="0" parTransId="{165BB094-0FA1-477E-8BF9-8CA0347B7E13}" sibTransId="{83339B78-C862-46BE-B735-2DC14D9F2E85}"/>
    <dgm:cxn modelId="{57F0F48F-18B2-4BC5-8C84-C2A57B978393}" type="presOf" srcId="{2ED4963F-0358-44CB-92BF-855FC52651BE}" destId="{54D6B9D7-5706-4609-ABC0-C614275E216C}" srcOrd="0" destOrd="0" presId="urn:microsoft.com/office/officeart/2008/layout/HorizontalMultiLevelHierarchy"/>
    <dgm:cxn modelId="{7F868A45-177B-4577-BB72-D2C9BDA85770}" type="presOf" srcId="{450F1224-024A-4671-A68B-B1FE542E72DE}" destId="{8A1C23FD-8E3A-43B7-9417-0601E1EC1351}" srcOrd="1" destOrd="0" presId="urn:microsoft.com/office/officeart/2008/layout/HorizontalMultiLevelHierarchy"/>
    <dgm:cxn modelId="{E82AF9DD-B255-416D-A3FD-D7D5933DC3A1}" type="presOf" srcId="{450F1224-024A-4671-A68B-B1FE542E72DE}" destId="{A0D77F33-B427-4699-BAB0-5A7CDCFFE532}" srcOrd="0" destOrd="0" presId="urn:microsoft.com/office/officeart/2008/layout/HorizontalMultiLevelHierarchy"/>
    <dgm:cxn modelId="{1FE4AB76-A47F-477D-A2CD-82725997F116}" type="presOf" srcId="{91F1308B-2EE7-43C8-BC41-40607A890D67}" destId="{EBC9B2CC-0424-4A2E-B3E7-9852A9A72222}" srcOrd="0" destOrd="0" presId="urn:microsoft.com/office/officeart/2008/layout/HorizontalMultiLevelHierarchy"/>
    <dgm:cxn modelId="{05A94BE3-A1A7-41B4-AEE8-EF9A61AC1B3E}" srcId="{91F1308B-2EE7-43C8-BC41-40607A890D67}" destId="{926820C6-93F3-4D9D-B228-FF249A228119}" srcOrd="1" destOrd="0" parTransId="{F35BBAC2-0DDE-4400-92BD-1C040F9500AC}" sibTransId="{63CF819A-EF54-4516-97EA-B87B4FD1609B}"/>
    <dgm:cxn modelId="{138A7E98-FEBE-4C9B-96C7-85CD5D629BFA}" type="presOf" srcId="{DAEBA025-6485-4325-BE45-615A63135842}" destId="{376B649E-0C23-44FA-A595-650D5E58EF5B}" srcOrd="0" destOrd="0" presId="urn:microsoft.com/office/officeart/2008/layout/HorizontalMultiLevelHierarchy"/>
    <dgm:cxn modelId="{55104CF6-45E6-464B-AF4F-EABEB05A4F34}" type="presOf" srcId="{926820C6-93F3-4D9D-B228-FF249A228119}" destId="{EA3EFFA2-9948-425D-8CDD-46365B9A152E}" srcOrd="0" destOrd="0" presId="urn:microsoft.com/office/officeart/2008/layout/HorizontalMultiLevelHierarchy"/>
    <dgm:cxn modelId="{CC700FC9-8F54-4A01-ACD2-6BFC463ADA11}" type="presOf" srcId="{FC7A873C-32D4-487C-8609-A4D526285024}" destId="{DB830650-9B67-4008-9339-3C8A1BD30331}" srcOrd="0" destOrd="0" presId="urn:microsoft.com/office/officeart/2008/layout/HorizontalMultiLevelHierarchy"/>
    <dgm:cxn modelId="{B1600635-6317-43D2-A34C-336D2DB11E79}" type="presOf" srcId="{3E513D17-358E-436F-8FBE-ABEF7E75D968}" destId="{C52B3F33-5A25-41EE-94D0-595635D4BCFE}" srcOrd="1" destOrd="0" presId="urn:microsoft.com/office/officeart/2008/layout/HorizontalMultiLevelHierarchy"/>
    <dgm:cxn modelId="{E86C0831-E669-4061-A4C1-AB2874AD6A3D}" type="presOf" srcId="{50C75F55-E760-40E1-95B1-C7C34D41A11C}" destId="{2B7F920C-DD61-4B93-839F-3D77A609E6D8}" srcOrd="0" destOrd="0" presId="urn:microsoft.com/office/officeart/2008/layout/HorizontalMultiLevelHierarchy"/>
    <dgm:cxn modelId="{E76F4529-6E73-4F77-A0DF-0AC5F38A69C9}" srcId="{46E881E2-0A51-4600-9284-3E23FC646F3D}" destId="{91F1308B-2EE7-43C8-BC41-40607A890D67}" srcOrd="1" destOrd="0" parTransId="{50C75F55-E760-40E1-95B1-C7C34D41A11C}" sibTransId="{4D9C1CD9-D73D-40DD-B444-37ADB44BF51F}"/>
    <dgm:cxn modelId="{159F5EC4-6881-4CEC-B402-90A15475A85C}" type="presParOf" srcId="{A8C1A69A-8D5A-4A17-978B-2E252905EE9F}" destId="{CF9D0DC4-37BC-4944-8531-60AB0DC47FA9}" srcOrd="0" destOrd="0" presId="urn:microsoft.com/office/officeart/2008/layout/HorizontalMultiLevelHierarchy"/>
    <dgm:cxn modelId="{82660EAD-2736-47DC-8AF7-E70141A632FC}" type="presParOf" srcId="{CF9D0DC4-37BC-4944-8531-60AB0DC47FA9}" destId="{980B78E9-7BD0-4FBB-8AD9-845B377E3F25}" srcOrd="0" destOrd="0" presId="urn:microsoft.com/office/officeart/2008/layout/HorizontalMultiLevelHierarchy"/>
    <dgm:cxn modelId="{24D37136-7A6E-4864-82F6-F6FCBBACE6EB}" type="presParOf" srcId="{CF9D0DC4-37BC-4944-8531-60AB0DC47FA9}" destId="{F6D3C2FD-962A-4150-B7E5-A5DE31384B00}" srcOrd="1" destOrd="0" presId="urn:microsoft.com/office/officeart/2008/layout/HorizontalMultiLevelHierarchy"/>
    <dgm:cxn modelId="{78B4DCC3-E55C-4F80-B12B-95FB0F88847C}" type="presParOf" srcId="{F6D3C2FD-962A-4150-B7E5-A5DE31384B00}" destId="{567FD292-5A9E-4836-9D4C-4313EB51EFFD}" srcOrd="0" destOrd="0" presId="urn:microsoft.com/office/officeart/2008/layout/HorizontalMultiLevelHierarchy"/>
    <dgm:cxn modelId="{3BB8F73C-F35C-490C-B220-15572746137C}" type="presParOf" srcId="{567FD292-5A9E-4836-9D4C-4313EB51EFFD}" destId="{C52B3F33-5A25-41EE-94D0-595635D4BCFE}" srcOrd="0" destOrd="0" presId="urn:microsoft.com/office/officeart/2008/layout/HorizontalMultiLevelHierarchy"/>
    <dgm:cxn modelId="{29D7F9BC-BD2B-40AD-9A92-F5D527F18404}" type="presParOf" srcId="{F6D3C2FD-962A-4150-B7E5-A5DE31384B00}" destId="{CC70A821-D797-4501-802F-0A43B1AE50C2}" srcOrd="1" destOrd="0" presId="urn:microsoft.com/office/officeart/2008/layout/HorizontalMultiLevelHierarchy"/>
    <dgm:cxn modelId="{C4FC3A2A-B072-4BA7-B06A-B5A902DB167B}" type="presParOf" srcId="{CC70A821-D797-4501-802F-0A43B1AE50C2}" destId="{619E5B32-54B4-45D5-A9DD-1C2B0EB2B0CE}" srcOrd="0" destOrd="0" presId="urn:microsoft.com/office/officeart/2008/layout/HorizontalMultiLevelHierarchy"/>
    <dgm:cxn modelId="{84420533-C7EE-4EEC-840F-EE0870BA1F3E}" type="presParOf" srcId="{CC70A821-D797-4501-802F-0A43B1AE50C2}" destId="{787D0FCE-42FF-4736-BCAD-3088B36189EA}" srcOrd="1" destOrd="0" presId="urn:microsoft.com/office/officeart/2008/layout/HorizontalMultiLevelHierarchy"/>
    <dgm:cxn modelId="{F7D24613-ED92-4294-990E-EA3C9B0FDFF9}" type="presParOf" srcId="{787D0FCE-42FF-4736-BCAD-3088B36189EA}" destId="{BE6628F7-AFB4-464B-8A85-DB59A45AACB2}" srcOrd="0" destOrd="0" presId="urn:microsoft.com/office/officeart/2008/layout/HorizontalMultiLevelHierarchy"/>
    <dgm:cxn modelId="{F4FF3FDE-F6B4-4D00-9797-66CCF57B6DFE}" type="presParOf" srcId="{BE6628F7-AFB4-464B-8A85-DB59A45AACB2}" destId="{165CC570-7620-437C-9F40-2062B1E00C40}" srcOrd="0" destOrd="0" presId="urn:microsoft.com/office/officeart/2008/layout/HorizontalMultiLevelHierarchy"/>
    <dgm:cxn modelId="{0FAE6EA0-FCD8-47B8-941F-4F2813CD55C8}" type="presParOf" srcId="{787D0FCE-42FF-4736-BCAD-3088B36189EA}" destId="{B8EE6ADC-7796-44FC-A2D5-22CBB1F0D558}" srcOrd="1" destOrd="0" presId="urn:microsoft.com/office/officeart/2008/layout/HorizontalMultiLevelHierarchy"/>
    <dgm:cxn modelId="{30F27CF1-C0CC-491A-86C5-9FCA6E5BB230}" type="presParOf" srcId="{B8EE6ADC-7796-44FC-A2D5-22CBB1F0D558}" destId="{F969CDD2-2573-4D55-9326-340711146042}" srcOrd="0" destOrd="0" presId="urn:microsoft.com/office/officeart/2008/layout/HorizontalMultiLevelHierarchy"/>
    <dgm:cxn modelId="{977D0C18-31FB-4808-9904-271BAB09278D}" type="presParOf" srcId="{B8EE6ADC-7796-44FC-A2D5-22CBB1F0D558}" destId="{269EA660-525F-4E5D-B14D-FA6257CE7BF4}" srcOrd="1" destOrd="0" presId="urn:microsoft.com/office/officeart/2008/layout/HorizontalMultiLevelHierarchy"/>
    <dgm:cxn modelId="{BE597B8D-B5A0-4733-B7F7-924E522FCF62}" type="presParOf" srcId="{269EA660-525F-4E5D-B14D-FA6257CE7BF4}" destId="{DB830650-9B67-4008-9339-3C8A1BD30331}" srcOrd="0" destOrd="0" presId="urn:microsoft.com/office/officeart/2008/layout/HorizontalMultiLevelHierarchy"/>
    <dgm:cxn modelId="{356A9DF5-6BEF-4EA8-935D-7CF44AD0325A}" type="presParOf" srcId="{DB830650-9B67-4008-9339-3C8A1BD30331}" destId="{7D81726E-869B-4DB2-8300-C0FA90EFF88D}" srcOrd="0" destOrd="0" presId="urn:microsoft.com/office/officeart/2008/layout/HorizontalMultiLevelHierarchy"/>
    <dgm:cxn modelId="{1D86341F-11F7-400C-B381-DBAD922B18B7}" type="presParOf" srcId="{269EA660-525F-4E5D-B14D-FA6257CE7BF4}" destId="{F8F39128-4E7E-46EF-8357-472BC962FB5D}" srcOrd="1" destOrd="0" presId="urn:microsoft.com/office/officeart/2008/layout/HorizontalMultiLevelHierarchy"/>
    <dgm:cxn modelId="{2A34618C-6F6E-4156-BF36-401969F9E094}" type="presParOf" srcId="{F8F39128-4E7E-46EF-8357-472BC962FB5D}" destId="{E8ADD8A1-B232-4BD5-A7F9-E1ECCDB85B4D}" srcOrd="0" destOrd="0" presId="urn:microsoft.com/office/officeart/2008/layout/HorizontalMultiLevelHierarchy"/>
    <dgm:cxn modelId="{27F82B2E-5D5A-4414-85BD-DBAFBCFEE529}" type="presParOf" srcId="{F8F39128-4E7E-46EF-8357-472BC962FB5D}" destId="{5FF1FF33-4BBD-493C-829E-E91BB181A9AA}" srcOrd="1" destOrd="0" presId="urn:microsoft.com/office/officeart/2008/layout/HorizontalMultiLevelHierarchy"/>
    <dgm:cxn modelId="{36DF3500-3456-4FE2-A704-35C7A68FC9F3}" type="presParOf" srcId="{5FF1FF33-4BBD-493C-829E-E91BB181A9AA}" destId="{5C02B8ED-9C63-41AE-AAB3-BD387EA42F2A}" srcOrd="0" destOrd="0" presId="urn:microsoft.com/office/officeart/2008/layout/HorizontalMultiLevelHierarchy"/>
    <dgm:cxn modelId="{EF9005B2-4574-4466-BC4B-E2DA6276E843}" type="presParOf" srcId="{5C02B8ED-9C63-41AE-AAB3-BD387EA42F2A}" destId="{939E08E0-E64F-4B12-AD44-C587E86A98DA}" srcOrd="0" destOrd="0" presId="urn:microsoft.com/office/officeart/2008/layout/HorizontalMultiLevelHierarchy"/>
    <dgm:cxn modelId="{501BD504-5F27-45F6-BB8A-B7BA99EAB3BD}" type="presParOf" srcId="{5FF1FF33-4BBD-493C-829E-E91BB181A9AA}" destId="{BE97AE74-60D0-41AF-9A84-22206BC818B7}" srcOrd="1" destOrd="0" presId="urn:microsoft.com/office/officeart/2008/layout/HorizontalMultiLevelHierarchy"/>
    <dgm:cxn modelId="{951D4C9B-B542-4814-8C0B-273B6832BD7C}" type="presParOf" srcId="{BE97AE74-60D0-41AF-9A84-22206BC818B7}" destId="{376B649E-0C23-44FA-A595-650D5E58EF5B}" srcOrd="0" destOrd="0" presId="urn:microsoft.com/office/officeart/2008/layout/HorizontalMultiLevelHierarchy"/>
    <dgm:cxn modelId="{0C92E827-FE51-4106-89B6-68A9A7D52507}" type="presParOf" srcId="{BE97AE74-60D0-41AF-9A84-22206BC818B7}" destId="{9478619E-9509-497E-9BEB-F9342CF54ABA}" srcOrd="1" destOrd="0" presId="urn:microsoft.com/office/officeart/2008/layout/HorizontalMultiLevelHierarchy"/>
    <dgm:cxn modelId="{A0B3D584-BDDE-4140-8614-B1687CC6811F}" type="presParOf" srcId="{5FF1FF33-4BBD-493C-829E-E91BB181A9AA}" destId="{BC6074DB-7299-46C9-8249-839BA5E2F5F9}" srcOrd="2" destOrd="0" presId="urn:microsoft.com/office/officeart/2008/layout/HorizontalMultiLevelHierarchy"/>
    <dgm:cxn modelId="{2589D9D3-89BC-4F40-8F52-F601B1781086}" type="presParOf" srcId="{BC6074DB-7299-46C9-8249-839BA5E2F5F9}" destId="{84053099-1A04-41DD-8FC2-0CB2C5085D45}" srcOrd="0" destOrd="0" presId="urn:microsoft.com/office/officeart/2008/layout/HorizontalMultiLevelHierarchy"/>
    <dgm:cxn modelId="{0FFCE49C-8142-49CB-85BD-4DA2A7A5A4C8}" type="presParOf" srcId="{5FF1FF33-4BBD-493C-829E-E91BB181A9AA}" destId="{035B270C-6E82-44E6-9FB4-424A7A84AF5C}" srcOrd="3" destOrd="0" presId="urn:microsoft.com/office/officeart/2008/layout/HorizontalMultiLevelHierarchy"/>
    <dgm:cxn modelId="{DAE57E23-E24C-495D-A2D4-ADBB971B1AB9}" type="presParOf" srcId="{035B270C-6E82-44E6-9FB4-424A7A84AF5C}" destId="{5F38FEBC-FE89-4FFC-88F0-129E209ACD21}" srcOrd="0" destOrd="0" presId="urn:microsoft.com/office/officeart/2008/layout/HorizontalMultiLevelHierarchy"/>
    <dgm:cxn modelId="{0753E98D-D270-42F5-A185-BAEAC27FAD11}" type="presParOf" srcId="{035B270C-6E82-44E6-9FB4-424A7A84AF5C}" destId="{979B59B0-165F-4B16-A9BC-415F6433D97E}" srcOrd="1" destOrd="0" presId="urn:microsoft.com/office/officeart/2008/layout/HorizontalMultiLevelHierarchy"/>
    <dgm:cxn modelId="{DD431793-9C2B-409B-883E-B1DEBF5EA36F}" type="presParOf" srcId="{269EA660-525F-4E5D-B14D-FA6257CE7BF4}" destId="{A0D77F33-B427-4699-BAB0-5A7CDCFFE532}" srcOrd="2" destOrd="0" presId="urn:microsoft.com/office/officeart/2008/layout/HorizontalMultiLevelHierarchy"/>
    <dgm:cxn modelId="{81F70B7F-282B-4EFA-B8F5-A893C1897165}" type="presParOf" srcId="{A0D77F33-B427-4699-BAB0-5A7CDCFFE532}" destId="{8A1C23FD-8E3A-43B7-9417-0601E1EC1351}" srcOrd="0" destOrd="0" presId="urn:microsoft.com/office/officeart/2008/layout/HorizontalMultiLevelHierarchy"/>
    <dgm:cxn modelId="{42762AB1-832F-413C-B15A-41DA29809720}" type="presParOf" srcId="{269EA660-525F-4E5D-B14D-FA6257CE7BF4}" destId="{063A7897-D468-4DDA-B677-551A0D6DCC75}" srcOrd="3" destOrd="0" presId="urn:microsoft.com/office/officeart/2008/layout/HorizontalMultiLevelHierarchy"/>
    <dgm:cxn modelId="{396376E1-644C-443E-91AB-E02893AA8796}" type="presParOf" srcId="{063A7897-D468-4DDA-B677-551A0D6DCC75}" destId="{DD214CCB-D3B2-4CC5-AD54-C7663956964D}" srcOrd="0" destOrd="0" presId="urn:microsoft.com/office/officeart/2008/layout/HorizontalMultiLevelHierarchy"/>
    <dgm:cxn modelId="{1FA42777-7982-49BE-B2DA-07AC9FDCE00A}" type="presParOf" srcId="{063A7897-D468-4DDA-B677-551A0D6DCC75}" destId="{ECE27C7F-5F5F-45B6-881D-E437C3B47D59}" srcOrd="1" destOrd="0" presId="urn:microsoft.com/office/officeart/2008/layout/HorizontalMultiLevelHierarchy"/>
    <dgm:cxn modelId="{426DBECE-8F5B-4896-8625-59067791FFE4}" type="presParOf" srcId="{787D0FCE-42FF-4736-BCAD-3088B36189EA}" destId="{FB042B05-4E70-4F2B-8419-C2A77D9B3420}" srcOrd="2" destOrd="0" presId="urn:microsoft.com/office/officeart/2008/layout/HorizontalMultiLevelHierarchy"/>
    <dgm:cxn modelId="{D3D28F0C-14B3-47A8-9136-3B6086DAD32B}" type="presParOf" srcId="{FB042B05-4E70-4F2B-8419-C2A77D9B3420}" destId="{17AD99B5-FAA2-4FC0-93C9-392D35A79EB7}" srcOrd="0" destOrd="0" presId="urn:microsoft.com/office/officeart/2008/layout/HorizontalMultiLevelHierarchy"/>
    <dgm:cxn modelId="{DCF184F6-4C6C-4D70-9ADB-08E8D29412BB}" type="presParOf" srcId="{787D0FCE-42FF-4736-BCAD-3088B36189EA}" destId="{8A6100B4-BD56-42AD-BB47-576C71AD8C4D}" srcOrd="3" destOrd="0" presId="urn:microsoft.com/office/officeart/2008/layout/HorizontalMultiLevelHierarchy"/>
    <dgm:cxn modelId="{DF79CE41-3F5E-4CDA-8DD9-0827FCC4D5AE}" type="presParOf" srcId="{8A6100B4-BD56-42AD-BB47-576C71AD8C4D}" destId="{B6B0E8E8-8F8B-49DA-BFC3-E4BBFF3E62AD}" srcOrd="0" destOrd="0" presId="urn:microsoft.com/office/officeart/2008/layout/HorizontalMultiLevelHierarchy"/>
    <dgm:cxn modelId="{09799ACB-42D4-4E5E-AB6B-EE598A585536}" type="presParOf" srcId="{8A6100B4-BD56-42AD-BB47-576C71AD8C4D}" destId="{8D72D296-DB8D-454C-82B6-13AF591C5710}" srcOrd="1" destOrd="0" presId="urn:microsoft.com/office/officeart/2008/layout/HorizontalMultiLevelHierarchy"/>
    <dgm:cxn modelId="{23EAB3F3-B272-497F-82B9-BE7880D62C45}" type="presParOf" srcId="{F6D3C2FD-962A-4150-B7E5-A5DE31384B00}" destId="{2B7F920C-DD61-4B93-839F-3D77A609E6D8}" srcOrd="2" destOrd="0" presId="urn:microsoft.com/office/officeart/2008/layout/HorizontalMultiLevelHierarchy"/>
    <dgm:cxn modelId="{73D56C3D-9C2A-4227-BED7-6589A1513BB2}" type="presParOf" srcId="{2B7F920C-DD61-4B93-839F-3D77A609E6D8}" destId="{8220A429-7E87-40C6-A38D-495445C2C3BB}" srcOrd="0" destOrd="0" presId="urn:microsoft.com/office/officeart/2008/layout/HorizontalMultiLevelHierarchy"/>
    <dgm:cxn modelId="{BE2ED1B7-E542-4475-AB5E-9CC4BB5D685A}" type="presParOf" srcId="{F6D3C2FD-962A-4150-B7E5-A5DE31384B00}" destId="{BD68F683-486E-4303-9402-91C682F3D58B}" srcOrd="3" destOrd="0" presId="urn:microsoft.com/office/officeart/2008/layout/HorizontalMultiLevelHierarchy"/>
    <dgm:cxn modelId="{DA8F517F-ACD2-407D-B5BF-6D1416E27BF0}" type="presParOf" srcId="{BD68F683-486E-4303-9402-91C682F3D58B}" destId="{EBC9B2CC-0424-4A2E-B3E7-9852A9A72222}" srcOrd="0" destOrd="0" presId="urn:microsoft.com/office/officeart/2008/layout/HorizontalMultiLevelHierarchy"/>
    <dgm:cxn modelId="{553A4B4C-4780-403A-82D2-1BB0E77BF579}" type="presParOf" srcId="{BD68F683-486E-4303-9402-91C682F3D58B}" destId="{1CC213F3-EC5E-4356-995B-6A9F94256564}" srcOrd="1" destOrd="0" presId="urn:microsoft.com/office/officeart/2008/layout/HorizontalMultiLevelHierarchy"/>
    <dgm:cxn modelId="{A15A4EFD-7C5A-4B5D-82C4-1D32EC9BF8DF}" type="presParOf" srcId="{1CC213F3-EC5E-4356-995B-6A9F94256564}" destId="{7F3BB886-0509-43B2-B45C-B0CD20333231}" srcOrd="0" destOrd="0" presId="urn:microsoft.com/office/officeart/2008/layout/HorizontalMultiLevelHierarchy"/>
    <dgm:cxn modelId="{94E5591D-258C-4FF3-8707-65684CBA5FE3}" type="presParOf" srcId="{7F3BB886-0509-43B2-B45C-B0CD20333231}" destId="{12575C31-856B-4672-A3D3-9B154A842076}" srcOrd="0" destOrd="0" presId="urn:microsoft.com/office/officeart/2008/layout/HorizontalMultiLevelHierarchy"/>
    <dgm:cxn modelId="{138D62BF-DAFD-4F1B-92FD-F538AF6CAE0B}" type="presParOf" srcId="{1CC213F3-EC5E-4356-995B-6A9F94256564}" destId="{5BF612E7-CC82-46BE-ADEB-5F35F453EEC5}" srcOrd="1" destOrd="0" presId="urn:microsoft.com/office/officeart/2008/layout/HorizontalMultiLevelHierarchy"/>
    <dgm:cxn modelId="{8EC8EE55-CAEB-4D28-BFA2-278AAB32E997}" type="presParOf" srcId="{5BF612E7-CC82-46BE-ADEB-5F35F453EEC5}" destId="{54D6B9D7-5706-4609-ABC0-C614275E216C}" srcOrd="0" destOrd="0" presId="urn:microsoft.com/office/officeart/2008/layout/HorizontalMultiLevelHierarchy"/>
    <dgm:cxn modelId="{6E193AB8-2A16-4B35-AABC-A9E7A25DE9A2}" type="presParOf" srcId="{5BF612E7-CC82-46BE-ADEB-5F35F453EEC5}" destId="{92F86BCA-ADD6-4794-9F69-0F4803ECF231}" srcOrd="1" destOrd="0" presId="urn:microsoft.com/office/officeart/2008/layout/HorizontalMultiLevelHierarchy"/>
    <dgm:cxn modelId="{0EA62854-C7D6-45C7-87AD-97E1AF9708B6}" type="presParOf" srcId="{1CC213F3-EC5E-4356-995B-6A9F94256564}" destId="{49163380-4EBB-4252-B640-080E52524931}" srcOrd="2" destOrd="0" presId="urn:microsoft.com/office/officeart/2008/layout/HorizontalMultiLevelHierarchy"/>
    <dgm:cxn modelId="{AFEB8683-BA17-481A-AB59-14FBD67E5BA4}" type="presParOf" srcId="{49163380-4EBB-4252-B640-080E52524931}" destId="{21A2E74D-4FC5-471B-A6D6-26B33D552E47}" srcOrd="0" destOrd="0" presId="urn:microsoft.com/office/officeart/2008/layout/HorizontalMultiLevelHierarchy"/>
    <dgm:cxn modelId="{B8A42859-338C-45EB-A30C-9D9CEE43BBDC}" type="presParOf" srcId="{1CC213F3-EC5E-4356-995B-6A9F94256564}" destId="{F114C5BE-2B3E-47AE-938F-270E497F4088}" srcOrd="3" destOrd="0" presId="urn:microsoft.com/office/officeart/2008/layout/HorizontalMultiLevelHierarchy"/>
    <dgm:cxn modelId="{C3B4DBDA-4F9A-48F0-B9D4-2B889E2307F6}" type="presParOf" srcId="{F114C5BE-2B3E-47AE-938F-270E497F4088}" destId="{EA3EFFA2-9948-425D-8CDD-46365B9A152E}" srcOrd="0" destOrd="0" presId="urn:microsoft.com/office/officeart/2008/layout/HorizontalMultiLevelHierarchy"/>
    <dgm:cxn modelId="{3330D739-42B0-4F9C-AAF2-7A1E272355AF}" type="presParOf" srcId="{F114C5BE-2B3E-47AE-938F-270E497F4088}" destId="{44CCD43E-D57D-494F-BA3B-4D00C6B65EF4}" srcOrd="1" destOrd="0" presId="urn:microsoft.com/office/officeart/2008/layout/HorizontalMultiLevelHierarchy"/>
    <dgm:cxn modelId="{26BD53AE-254D-42CF-A405-4E898A27D2F8}" type="presParOf" srcId="{1CC213F3-EC5E-4356-995B-6A9F94256564}" destId="{24F9A6CF-5F4F-4BB1-9767-537E4B37E322}" srcOrd="4" destOrd="0" presId="urn:microsoft.com/office/officeart/2008/layout/HorizontalMultiLevelHierarchy"/>
    <dgm:cxn modelId="{48C9680A-E7E1-420D-9811-7344F2BAC169}" type="presParOf" srcId="{24F9A6CF-5F4F-4BB1-9767-537E4B37E322}" destId="{8D417C2A-A3F3-4154-AD59-02E992E77031}" srcOrd="0" destOrd="0" presId="urn:microsoft.com/office/officeart/2008/layout/HorizontalMultiLevelHierarchy"/>
    <dgm:cxn modelId="{B47ED80B-B76D-4992-A0C6-610909DACBBA}" type="presParOf" srcId="{1CC213F3-EC5E-4356-995B-6A9F94256564}" destId="{F78DAB33-345E-4C0A-9099-30C990C2BEED}" srcOrd="5" destOrd="0" presId="urn:microsoft.com/office/officeart/2008/layout/HorizontalMultiLevelHierarchy"/>
    <dgm:cxn modelId="{44693F4C-FCA2-4386-A9C6-6E7A0A6EBDA0}" type="presParOf" srcId="{F78DAB33-345E-4C0A-9099-30C990C2BEED}" destId="{82666BBC-2C01-4649-9AAE-15542213846E}" srcOrd="0" destOrd="0" presId="urn:microsoft.com/office/officeart/2008/layout/HorizontalMultiLevelHierarchy"/>
    <dgm:cxn modelId="{91D47D75-304B-4F0C-B4A0-49D8073B9F82}" type="presParOf" srcId="{F78DAB33-345E-4C0A-9099-30C990C2BEED}" destId="{1E174EAE-2473-4460-826E-6BA96D9BFA38}" srcOrd="1" destOrd="0" presId="urn:microsoft.com/office/officeart/2008/layout/HorizontalMultiLevelHierarchy"/>
    <dgm:cxn modelId="{B4BC8B47-DC3B-41AB-B75B-2E3D1C80CC0A}" type="presParOf" srcId="{1CC213F3-EC5E-4356-995B-6A9F94256564}" destId="{17471943-E63D-4823-96A8-697AD8C30FB6}" srcOrd="6" destOrd="0" presId="urn:microsoft.com/office/officeart/2008/layout/HorizontalMultiLevelHierarchy"/>
    <dgm:cxn modelId="{3A44A65A-68D5-4934-8945-A434CC23253E}" type="presParOf" srcId="{17471943-E63D-4823-96A8-697AD8C30FB6}" destId="{CCEF56AE-AFBB-4BBD-8186-2B31391D9339}" srcOrd="0" destOrd="0" presId="urn:microsoft.com/office/officeart/2008/layout/HorizontalMultiLevelHierarchy"/>
    <dgm:cxn modelId="{F5543CC4-6D6B-4E14-B0C0-F0648D3089AB}" type="presParOf" srcId="{1CC213F3-EC5E-4356-995B-6A9F94256564}" destId="{6F282766-DABD-47ED-AA87-38FFE67EC475}" srcOrd="7" destOrd="0" presId="urn:microsoft.com/office/officeart/2008/layout/HorizontalMultiLevelHierarchy"/>
    <dgm:cxn modelId="{939462C2-638E-450E-8F52-88AE71931AE5}" type="presParOf" srcId="{6F282766-DABD-47ED-AA87-38FFE67EC475}" destId="{4D2DC95D-B8B1-4D18-9736-3C4FA3C60BF4}" srcOrd="0" destOrd="0" presId="urn:microsoft.com/office/officeart/2008/layout/HorizontalMultiLevelHierarchy"/>
    <dgm:cxn modelId="{7EA46890-7F0A-4981-B473-305D022FFB77}" type="presParOf" srcId="{6F282766-DABD-47ED-AA87-38FFE67EC475}" destId="{F803DC42-7DA9-4E0E-A38E-16231CA48E27}" srcOrd="1" destOrd="0" presId="urn:microsoft.com/office/officeart/2008/layout/HorizontalMultiLevelHierarchy"/>
    <dgm:cxn modelId="{940DE155-4C37-4245-B3A0-247C5D029844}" type="presParOf" srcId="{1CC213F3-EC5E-4356-995B-6A9F94256564}" destId="{EA954F87-9D4E-442B-B8F8-B549A16A30FA}" srcOrd="8" destOrd="0" presId="urn:microsoft.com/office/officeart/2008/layout/HorizontalMultiLevelHierarchy"/>
    <dgm:cxn modelId="{01BCD963-A843-48B5-B29C-C5833E27DEE6}" type="presParOf" srcId="{EA954F87-9D4E-442B-B8F8-B549A16A30FA}" destId="{ED21C5A0-CF3C-469D-AD2D-47C05DB7E0AA}" srcOrd="0" destOrd="0" presId="urn:microsoft.com/office/officeart/2008/layout/HorizontalMultiLevelHierarchy"/>
    <dgm:cxn modelId="{FAD37539-02D6-4B58-93E8-2688FCFC70A3}" type="presParOf" srcId="{1CC213F3-EC5E-4356-995B-6A9F94256564}" destId="{46C00667-7F5D-4418-A3AA-D7CE2D02D3D8}" srcOrd="9" destOrd="0" presId="urn:microsoft.com/office/officeart/2008/layout/HorizontalMultiLevelHierarchy"/>
    <dgm:cxn modelId="{B4788593-FB98-47C2-894E-B4C642A1E1A5}" type="presParOf" srcId="{46C00667-7F5D-4418-A3AA-D7CE2D02D3D8}" destId="{C1C21D42-1C53-41B0-B59D-2EDAE13C104A}" srcOrd="0" destOrd="0" presId="urn:microsoft.com/office/officeart/2008/layout/HorizontalMultiLevelHierarchy"/>
    <dgm:cxn modelId="{AA5FA6EB-7E7F-4DB9-83DC-0EE7AF950D36}" type="presParOf" srcId="{46C00667-7F5D-4418-A3AA-D7CE2D02D3D8}" destId="{57FD13F0-F520-4FC6-804B-4043C2520136}" srcOrd="1" destOrd="0" presId="urn:microsoft.com/office/officeart/2008/layout/HorizontalMultiLevelHierarchy"/>
    <dgm:cxn modelId="{F19A90C2-4371-4207-9C34-A610DDBA240F}" type="presParOf" srcId="{1CC213F3-EC5E-4356-995B-6A9F94256564}" destId="{EA638B17-06F8-4AF5-A00D-4B7F6DA2DBD7}" srcOrd="10" destOrd="0" presId="urn:microsoft.com/office/officeart/2008/layout/HorizontalMultiLevelHierarchy"/>
    <dgm:cxn modelId="{351AB3B1-99AF-48FC-BC6B-7A737A29CEC5}" type="presParOf" srcId="{EA638B17-06F8-4AF5-A00D-4B7F6DA2DBD7}" destId="{5A32E25D-8879-4445-B9FB-604E58214DA7}" srcOrd="0" destOrd="0" presId="urn:microsoft.com/office/officeart/2008/layout/HorizontalMultiLevelHierarchy"/>
    <dgm:cxn modelId="{F8DDA861-4579-4AFE-AAB8-38A5FBE29640}" type="presParOf" srcId="{1CC213F3-EC5E-4356-995B-6A9F94256564}" destId="{AE8BEFA5-C0F4-41B3-938D-568A72867F79}" srcOrd="11" destOrd="0" presId="urn:microsoft.com/office/officeart/2008/layout/HorizontalMultiLevelHierarchy"/>
    <dgm:cxn modelId="{BF4C5090-9F03-433C-AF0E-46D1E2635A73}" type="presParOf" srcId="{AE8BEFA5-C0F4-41B3-938D-568A72867F79}" destId="{44DEA02A-2C2B-4456-9A42-3C39DDDB30C7}" srcOrd="0" destOrd="0" presId="urn:microsoft.com/office/officeart/2008/layout/HorizontalMultiLevelHierarchy"/>
    <dgm:cxn modelId="{B8480FEB-1ED1-4DAB-B5DA-5113BB2F61E3}" type="presParOf" srcId="{AE8BEFA5-C0F4-41B3-938D-568A72867F79}" destId="{720A41DB-553C-4A15-B2EF-74B33EC6AC2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38B17-06F8-4AF5-A00D-4B7F6DA2DBD7}">
      <dsp:nvSpPr>
        <dsp:cNvPr id="0" name=""/>
        <dsp:cNvSpPr/>
      </dsp:nvSpPr>
      <dsp:spPr>
        <a:xfrm>
          <a:off x="2341821" y="3679224"/>
          <a:ext cx="310821" cy="1480666"/>
        </a:xfrm>
        <a:custGeom>
          <a:avLst/>
          <a:gdLst/>
          <a:ahLst/>
          <a:cxnLst/>
          <a:rect l="0" t="0" r="0" b="0"/>
          <a:pathLst>
            <a:path>
              <a:moveTo>
                <a:pt x="0" y="0"/>
              </a:moveTo>
              <a:lnTo>
                <a:pt x="155410" y="0"/>
              </a:lnTo>
              <a:lnTo>
                <a:pt x="155410" y="1480666"/>
              </a:lnTo>
              <a:lnTo>
                <a:pt x="310821" y="1480666"/>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59408" y="4381734"/>
        <a:ext cx="75646" cy="75646"/>
      </dsp:txXfrm>
    </dsp:sp>
    <dsp:sp modelId="{EA954F87-9D4E-442B-B8F8-B549A16A30FA}">
      <dsp:nvSpPr>
        <dsp:cNvPr id="0" name=""/>
        <dsp:cNvSpPr/>
      </dsp:nvSpPr>
      <dsp:spPr>
        <a:xfrm>
          <a:off x="2341821" y="3679224"/>
          <a:ext cx="310821" cy="888399"/>
        </a:xfrm>
        <a:custGeom>
          <a:avLst/>
          <a:gdLst/>
          <a:ahLst/>
          <a:cxnLst/>
          <a:rect l="0" t="0" r="0" b="0"/>
          <a:pathLst>
            <a:path>
              <a:moveTo>
                <a:pt x="0" y="0"/>
              </a:moveTo>
              <a:lnTo>
                <a:pt x="155410" y="0"/>
              </a:lnTo>
              <a:lnTo>
                <a:pt x="155410" y="888399"/>
              </a:lnTo>
              <a:lnTo>
                <a:pt x="310821" y="888399"/>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73702" y="4099894"/>
        <a:ext cx="47060" cy="47060"/>
      </dsp:txXfrm>
    </dsp:sp>
    <dsp:sp modelId="{17471943-E63D-4823-96A8-697AD8C30FB6}">
      <dsp:nvSpPr>
        <dsp:cNvPr id="0" name=""/>
        <dsp:cNvSpPr/>
      </dsp:nvSpPr>
      <dsp:spPr>
        <a:xfrm>
          <a:off x="2341821" y="3679224"/>
          <a:ext cx="310821" cy="296133"/>
        </a:xfrm>
        <a:custGeom>
          <a:avLst/>
          <a:gdLst/>
          <a:ahLst/>
          <a:cxnLst/>
          <a:rect l="0" t="0" r="0" b="0"/>
          <a:pathLst>
            <a:path>
              <a:moveTo>
                <a:pt x="0" y="0"/>
              </a:moveTo>
              <a:lnTo>
                <a:pt x="155410" y="0"/>
              </a:lnTo>
              <a:lnTo>
                <a:pt x="155410" y="296133"/>
              </a:lnTo>
              <a:lnTo>
                <a:pt x="310821" y="296133"/>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86499" y="3816558"/>
        <a:ext cx="21465" cy="21465"/>
      </dsp:txXfrm>
    </dsp:sp>
    <dsp:sp modelId="{24F9A6CF-5F4F-4BB1-9767-537E4B37E322}">
      <dsp:nvSpPr>
        <dsp:cNvPr id="0" name=""/>
        <dsp:cNvSpPr/>
      </dsp:nvSpPr>
      <dsp:spPr>
        <a:xfrm>
          <a:off x="2341821" y="3383091"/>
          <a:ext cx="310821" cy="296133"/>
        </a:xfrm>
        <a:custGeom>
          <a:avLst/>
          <a:gdLst/>
          <a:ahLst/>
          <a:cxnLst/>
          <a:rect l="0" t="0" r="0" b="0"/>
          <a:pathLst>
            <a:path>
              <a:moveTo>
                <a:pt x="0" y="296133"/>
              </a:moveTo>
              <a:lnTo>
                <a:pt x="155410" y="296133"/>
              </a:lnTo>
              <a:lnTo>
                <a:pt x="155410" y="0"/>
              </a:lnTo>
              <a:lnTo>
                <a:pt x="310821" y="0"/>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86499" y="3520425"/>
        <a:ext cx="21465" cy="21465"/>
      </dsp:txXfrm>
    </dsp:sp>
    <dsp:sp modelId="{49163380-4EBB-4252-B640-080E52524931}">
      <dsp:nvSpPr>
        <dsp:cNvPr id="0" name=""/>
        <dsp:cNvSpPr/>
      </dsp:nvSpPr>
      <dsp:spPr>
        <a:xfrm>
          <a:off x="2341821" y="2790824"/>
          <a:ext cx="310821" cy="888399"/>
        </a:xfrm>
        <a:custGeom>
          <a:avLst/>
          <a:gdLst/>
          <a:ahLst/>
          <a:cxnLst/>
          <a:rect l="0" t="0" r="0" b="0"/>
          <a:pathLst>
            <a:path>
              <a:moveTo>
                <a:pt x="0" y="888399"/>
              </a:moveTo>
              <a:lnTo>
                <a:pt x="155410" y="888399"/>
              </a:lnTo>
              <a:lnTo>
                <a:pt x="155410" y="0"/>
              </a:lnTo>
              <a:lnTo>
                <a:pt x="310821" y="0"/>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73702" y="3211494"/>
        <a:ext cx="47060" cy="47060"/>
      </dsp:txXfrm>
    </dsp:sp>
    <dsp:sp modelId="{7F3BB886-0509-43B2-B45C-B0CD20333231}">
      <dsp:nvSpPr>
        <dsp:cNvPr id="0" name=""/>
        <dsp:cNvSpPr/>
      </dsp:nvSpPr>
      <dsp:spPr>
        <a:xfrm>
          <a:off x="2341821" y="2198557"/>
          <a:ext cx="310821" cy="1480666"/>
        </a:xfrm>
        <a:custGeom>
          <a:avLst/>
          <a:gdLst/>
          <a:ahLst/>
          <a:cxnLst/>
          <a:rect l="0" t="0" r="0" b="0"/>
          <a:pathLst>
            <a:path>
              <a:moveTo>
                <a:pt x="0" y="1480666"/>
              </a:moveTo>
              <a:lnTo>
                <a:pt x="155410" y="1480666"/>
              </a:lnTo>
              <a:lnTo>
                <a:pt x="155410" y="0"/>
              </a:lnTo>
              <a:lnTo>
                <a:pt x="310821" y="0"/>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59408" y="2901067"/>
        <a:ext cx="75646" cy="75646"/>
      </dsp:txXfrm>
    </dsp:sp>
    <dsp:sp modelId="{2B7F920C-DD61-4B93-839F-3D77A609E6D8}">
      <dsp:nvSpPr>
        <dsp:cNvPr id="0" name=""/>
        <dsp:cNvSpPr/>
      </dsp:nvSpPr>
      <dsp:spPr>
        <a:xfrm>
          <a:off x="476892" y="2494691"/>
          <a:ext cx="310821" cy="1184533"/>
        </a:xfrm>
        <a:custGeom>
          <a:avLst/>
          <a:gdLst/>
          <a:ahLst/>
          <a:cxnLst/>
          <a:rect l="0" t="0" r="0" b="0"/>
          <a:pathLst>
            <a:path>
              <a:moveTo>
                <a:pt x="0" y="0"/>
              </a:moveTo>
              <a:lnTo>
                <a:pt x="155410" y="0"/>
              </a:lnTo>
              <a:lnTo>
                <a:pt x="155410" y="1184533"/>
              </a:lnTo>
              <a:lnTo>
                <a:pt x="310821" y="118453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1687" y="3056341"/>
        <a:ext cx="61231" cy="61231"/>
      </dsp:txXfrm>
    </dsp:sp>
    <dsp:sp modelId="{FB042B05-4E70-4F2B-8419-C2A77D9B3420}">
      <dsp:nvSpPr>
        <dsp:cNvPr id="0" name=""/>
        <dsp:cNvSpPr/>
      </dsp:nvSpPr>
      <dsp:spPr>
        <a:xfrm>
          <a:off x="2341821" y="1310157"/>
          <a:ext cx="310821" cy="296133"/>
        </a:xfrm>
        <a:custGeom>
          <a:avLst/>
          <a:gdLst/>
          <a:ahLst/>
          <a:cxnLst/>
          <a:rect l="0" t="0" r="0" b="0"/>
          <a:pathLst>
            <a:path>
              <a:moveTo>
                <a:pt x="0" y="0"/>
              </a:moveTo>
              <a:lnTo>
                <a:pt x="155410" y="0"/>
              </a:lnTo>
              <a:lnTo>
                <a:pt x="155410" y="296133"/>
              </a:lnTo>
              <a:lnTo>
                <a:pt x="310821" y="296133"/>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86499" y="1447491"/>
        <a:ext cx="21465" cy="21465"/>
      </dsp:txXfrm>
    </dsp:sp>
    <dsp:sp modelId="{A0D77F33-B427-4699-BAB0-5A7CDCFFE532}">
      <dsp:nvSpPr>
        <dsp:cNvPr id="0" name=""/>
        <dsp:cNvSpPr/>
      </dsp:nvSpPr>
      <dsp:spPr>
        <a:xfrm>
          <a:off x="4206750" y="1014024"/>
          <a:ext cx="310821" cy="296133"/>
        </a:xfrm>
        <a:custGeom>
          <a:avLst/>
          <a:gdLst/>
          <a:ahLst/>
          <a:cxnLst/>
          <a:rect l="0" t="0" r="0" b="0"/>
          <a:pathLst>
            <a:path>
              <a:moveTo>
                <a:pt x="0" y="0"/>
              </a:moveTo>
              <a:lnTo>
                <a:pt x="155410" y="0"/>
              </a:lnTo>
              <a:lnTo>
                <a:pt x="155410" y="296133"/>
              </a:lnTo>
              <a:lnTo>
                <a:pt x="310821" y="296133"/>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51428" y="1151358"/>
        <a:ext cx="21465" cy="21465"/>
      </dsp:txXfrm>
    </dsp:sp>
    <dsp:sp modelId="{BC6074DB-7299-46C9-8249-839BA5E2F5F9}">
      <dsp:nvSpPr>
        <dsp:cNvPr id="0" name=""/>
        <dsp:cNvSpPr/>
      </dsp:nvSpPr>
      <dsp:spPr>
        <a:xfrm>
          <a:off x="6071679" y="717891"/>
          <a:ext cx="310821" cy="296133"/>
        </a:xfrm>
        <a:custGeom>
          <a:avLst/>
          <a:gdLst/>
          <a:ahLst/>
          <a:cxnLst/>
          <a:rect l="0" t="0" r="0" b="0"/>
          <a:pathLst>
            <a:path>
              <a:moveTo>
                <a:pt x="0" y="0"/>
              </a:moveTo>
              <a:lnTo>
                <a:pt x="155410" y="0"/>
              </a:lnTo>
              <a:lnTo>
                <a:pt x="155410" y="296133"/>
              </a:lnTo>
              <a:lnTo>
                <a:pt x="310821" y="296133"/>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216357" y="855225"/>
        <a:ext cx="21465" cy="21465"/>
      </dsp:txXfrm>
    </dsp:sp>
    <dsp:sp modelId="{5C02B8ED-9C63-41AE-AAB3-BD387EA42F2A}">
      <dsp:nvSpPr>
        <dsp:cNvPr id="0" name=""/>
        <dsp:cNvSpPr/>
      </dsp:nvSpPr>
      <dsp:spPr>
        <a:xfrm>
          <a:off x="6071679" y="421757"/>
          <a:ext cx="310821" cy="296133"/>
        </a:xfrm>
        <a:custGeom>
          <a:avLst/>
          <a:gdLst/>
          <a:ahLst/>
          <a:cxnLst/>
          <a:rect l="0" t="0" r="0" b="0"/>
          <a:pathLst>
            <a:path>
              <a:moveTo>
                <a:pt x="0" y="296133"/>
              </a:moveTo>
              <a:lnTo>
                <a:pt x="155410" y="296133"/>
              </a:lnTo>
              <a:lnTo>
                <a:pt x="155410" y="0"/>
              </a:lnTo>
              <a:lnTo>
                <a:pt x="310821" y="0"/>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216357" y="559091"/>
        <a:ext cx="21465" cy="21465"/>
      </dsp:txXfrm>
    </dsp:sp>
    <dsp:sp modelId="{DB830650-9B67-4008-9339-3C8A1BD30331}">
      <dsp:nvSpPr>
        <dsp:cNvPr id="0" name=""/>
        <dsp:cNvSpPr/>
      </dsp:nvSpPr>
      <dsp:spPr>
        <a:xfrm>
          <a:off x="4206750" y="717891"/>
          <a:ext cx="310821" cy="296133"/>
        </a:xfrm>
        <a:custGeom>
          <a:avLst/>
          <a:gdLst/>
          <a:ahLst/>
          <a:cxnLst/>
          <a:rect l="0" t="0" r="0" b="0"/>
          <a:pathLst>
            <a:path>
              <a:moveTo>
                <a:pt x="0" y="296133"/>
              </a:moveTo>
              <a:lnTo>
                <a:pt x="155410" y="296133"/>
              </a:lnTo>
              <a:lnTo>
                <a:pt x="155410" y="0"/>
              </a:lnTo>
              <a:lnTo>
                <a:pt x="310821" y="0"/>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51428" y="855225"/>
        <a:ext cx="21465" cy="21465"/>
      </dsp:txXfrm>
    </dsp:sp>
    <dsp:sp modelId="{BE6628F7-AFB4-464B-8A85-DB59A45AACB2}">
      <dsp:nvSpPr>
        <dsp:cNvPr id="0" name=""/>
        <dsp:cNvSpPr/>
      </dsp:nvSpPr>
      <dsp:spPr>
        <a:xfrm>
          <a:off x="2341821" y="1014024"/>
          <a:ext cx="310821" cy="296133"/>
        </a:xfrm>
        <a:custGeom>
          <a:avLst/>
          <a:gdLst/>
          <a:ahLst/>
          <a:cxnLst/>
          <a:rect l="0" t="0" r="0" b="0"/>
          <a:pathLst>
            <a:path>
              <a:moveTo>
                <a:pt x="0" y="296133"/>
              </a:moveTo>
              <a:lnTo>
                <a:pt x="155410" y="296133"/>
              </a:lnTo>
              <a:lnTo>
                <a:pt x="155410" y="0"/>
              </a:lnTo>
              <a:lnTo>
                <a:pt x="310821" y="0"/>
              </a:lnTo>
            </a:path>
          </a:pathLst>
        </a:custGeom>
        <a:noFill/>
        <a:ln w="15875" cap="flat" cmpd="sng" algn="ctr">
          <a:solidFill>
            <a:schemeClr val="accent1">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86499" y="1151358"/>
        <a:ext cx="21465" cy="21465"/>
      </dsp:txXfrm>
    </dsp:sp>
    <dsp:sp modelId="{567FD292-5A9E-4836-9D4C-4313EB51EFFD}">
      <dsp:nvSpPr>
        <dsp:cNvPr id="0" name=""/>
        <dsp:cNvSpPr/>
      </dsp:nvSpPr>
      <dsp:spPr>
        <a:xfrm>
          <a:off x="476892" y="1310157"/>
          <a:ext cx="310821" cy="1184533"/>
        </a:xfrm>
        <a:custGeom>
          <a:avLst/>
          <a:gdLst/>
          <a:ahLst/>
          <a:cxnLst/>
          <a:rect l="0" t="0" r="0" b="0"/>
          <a:pathLst>
            <a:path>
              <a:moveTo>
                <a:pt x="0" y="1184533"/>
              </a:moveTo>
              <a:lnTo>
                <a:pt x="155410" y="1184533"/>
              </a:lnTo>
              <a:lnTo>
                <a:pt x="155410" y="0"/>
              </a:lnTo>
              <a:lnTo>
                <a:pt x="310821" y="0"/>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1687" y="1871808"/>
        <a:ext cx="61231" cy="61231"/>
      </dsp:txXfrm>
    </dsp:sp>
    <dsp:sp modelId="{980B78E9-7BD0-4FBB-8AD9-845B377E3F25}">
      <dsp:nvSpPr>
        <dsp:cNvPr id="0" name=""/>
        <dsp:cNvSpPr/>
      </dsp:nvSpPr>
      <dsp:spPr>
        <a:xfrm rot="16200000">
          <a:off x="-1006891" y="2257784"/>
          <a:ext cx="2493754" cy="473813"/>
        </a:xfrm>
        <a:prstGeom prst="rect">
          <a:avLst/>
        </a:prstGeom>
        <a:solidFill>
          <a:srgbClr val="00206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Fuentes Canal RED FEMP</a:t>
          </a:r>
          <a:endParaRPr lang="es-ES" sz="1800" kern="1200" dirty="0"/>
        </a:p>
      </dsp:txBody>
      <dsp:txXfrm>
        <a:off x="-1006891" y="2257784"/>
        <a:ext cx="2493754" cy="473813"/>
      </dsp:txXfrm>
    </dsp:sp>
    <dsp:sp modelId="{619E5B32-54B4-45D5-A9DD-1C2B0EB2B0CE}">
      <dsp:nvSpPr>
        <dsp:cNvPr id="0" name=""/>
        <dsp:cNvSpPr/>
      </dsp:nvSpPr>
      <dsp:spPr>
        <a:xfrm>
          <a:off x="787713" y="1073251"/>
          <a:ext cx="1554107" cy="473813"/>
        </a:xfrm>
        <a:prstGeom prst="rect">
          <a:avLst/>
        </a:prstGeom>
        <a:solidFill>
          <a:srgbClr val="00206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Actividad de la </a:t>
          </a:r>
          <a:r>
            <a:rPr lang="es-ES" sz="1600" b="1" kern="1200" dirty="0" smtClean="0"/>
            <a:t>RED FEMP</a:t>
          </a:r>
        </a:p>
      </dsp:txBody>
      <dsp:txXfrm>
        <a:off x="787713" y="1073251"/>
        <a:ext cx="1554107" cy="473813"/>
      </dsp:txXfrm>
    </dsp:sp>
    <dsp:sp modelId="{F969CDD2-2573-4D55-9326-340711146042}">
      <dsp:nvSpPr>
        <dsp:cNvPr id="0" name=""/>
        <dsp:cNvSpPr/>
      </dsp:nvSpPr>
      <dsp:spPr>
        <a:xfrm>
          <a:off x="2652642" y="777117"/>
          <a:ext cx="1554107" cy="473813"/>
        </a:xfrm>
        <a:prstGeom prst="rect">
          <a:avLst/>
        </a:prstGeom>
        <a:solidFill>
          <a:srgbClr val="00206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Entidades asociadas</a:t>
          </a:r>
          <a:endParaRPr lang="es-ES" sz="1600" kern="1200" dirty="0"/>
        </a:p>
      </dsp:txBody>
      <dsp:txXfrm>
        <a:off x="2652642" y="777117"/>
        <a:ext cx="1554107" cy="473813"/>
      </dsp:txXfrm>
    </dsp:sp>
    <dsp:sp modelId="{E8ADD8A1-B232-4BD5-A7F9-E1ECCDB85B4D}">
      <dsp:nvSpPr>
        <dsp:cNvPr id="0" name=""/>
        <dsp:cNvSpPr/>
      </dsp:nvSpPr>
      <dsp:spPr>
        <a:xfrm>
          <a:off x="4517572" y="480984"/>
          <a:ext cx="1554107" cy="473813"/>
        </a:xfrm>
        <a:prstGeom prst="rect">
          <a:avLst/>
        </a:prstGeom>
        <a:solidFill>
          <a:srgbClr val="002060">
            <a:alpha val="75000"/>
          </a:srgb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Contenido original</a:t>
          </a:r>
          <a:endParaRPr lang="es-ES" sz="1400" kern="1200" dirty="0"/>
        </a:p>
      </dsp:txBody>
      <dsp:txXfrm>
        <a:off x="4517572" y="480984"/>
        <a:ext cx="1554107" cy="473813"/>
      </dsp:txXfrm>
    </dsp:sp>
    <dsp:sp modelId="{376B649E-0C23-44FA-A595-650D5E58EF5B}">
      <dsp:nvSpPr>
        <dsp:cNvPr id="0" name=""/>
        <dsp:cNvSpPr/>
      </dsp:nvSpPr>
      <dsp:spPr>
        <a:xfrm>
          <a:off x="6382501" y="184851"/>
          <a:ext cx="1153085" cy="473813"/>
        </a:xfrm>
        <a:prstGeom prst="rect">
          <a:avLst/>
        </a:prstGeom>
        <a:solidFill>
          <a:srgbClr val="002060">
            <a:alpha val="65000"/>
          </a:srgb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Ausencia de canales en la Entidad</a:t>
          </a:r>
          <a:endParaRPr lang="es-ES" sz="1000" kern="1200" dirty="0"/>
        </a:p>
      </dsp:txBody>
      <dsp:txXfrm>
        <a:off x="6382501" y="184851"/>
        <a:ext cx="1153085" cy="473813"/>
      </dsp:txXfrm>
    </dsp:sp>
    <dsp:sp modelId="{5F38FEBC-FE89-4FFC-88F0-129E209ACD21}">
      <dsp:nvSpPr>
        <dsp:cNvPr id="0" name=""/>
        <dsp:cNvSpPr/>
      </dsp:nvSpPr>
      <dsp:spPr>
        <a:xfrm>
          <a:off x="6382501" y="777117"/>
          <a:ext cx="1137979" cy="473813"/>
        </a:xfrm>
        <a:prstGeom prst="rect">
          <a:avLst/>
        </a:prstGeom>
        <a:solidFill>
          <a:srgbClr val="002060">
            <a:alpha val="65000"/>
          </a:srgb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Refuerzo comunicación</a:t>
          </a:r>
          <a:endParaRPr lang="es-ES" sz="1000" kern="1200" dirty="0"/>
        </a:p>
      </dsp:txBody>
      <dsp:txXfrm>
        <a:off x="6382501" y="777117"/>
        <a:ext cx="1137979" cy="473813"/>
      </dsp:txXfrm>
    </dsp:sp>
    <dsp:sp modelId="{DD214CCB-D3B2-4CC5-AD54-C7663956964D}">
      <dsp:nvSpPr>
        <dsp:cNvPr id="0" name=""/>
        <dsp:cNvSpPr/>
      </dsp:nvSpPr>
      <dsp:spPr>
        <a:xfrm>
          <a:off x="4517572" y="1073251"/>
          <a:ext cx="1554107" cy="473813"/>
        </a:xfrm>
        <a:prstGeom prst="rect">
          <a:avLst/>
        </a:prstGeom>
        <a:solidFill>
          <a:srgbClr val="002060">
            <a:alpha val="75000"/>
          </a:srgb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Contenido publicado</a:t>
          </a:r>
          <a:endParaRPr lang="es-ES" sz="1400" kern="1200" dirty="0"/>
        </a:p>
      </dsp:txBody>
      <dsp:txXfrm>
        <a:off x="4517572" y="1073251"/>
        <a:ext cx="1554107" cy="473813"/>
      </dsp:txXfrm>
    </dsp:sp>
    <dsp:sp modelId="{B6B0E8E8-8F8B-49DA-BFC3-E4BBFF3E62AD}">
      <dsp:nvSpPr>
        <dsp:cNvPr id="0" name=""/>
        <dsp:cNvSpPr/>
      </dsp:nvSpPr>
      <dsp:spPr>
        <a:xfrm>
          <a:off x="2652642" y="1369384"/>
          <a:ext cx="1554107" cy="473813"/>
        </a:xfrm>
        <a:prstGeom prst="rect">
          <a:avLst/>
        </a:prstGeom>
        <a:solidFill>
          <a:srgbClr val="002060"/>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Órganos de Gobierno</a:t>
          </a:r>
          <a:endParaRPr lang="es-ES" sz="1400" kern="1200" dirty="0"/>
        </a:p>
      </dsp:txBody>
      <dsp:txXfrm>
        <a:off x="2652642" y="1369384"/>
        <a:ext cx="1554107" cy="473813"/>
      </dsp:txXfrm>
    </dsp:sp>
    <dsp:sp modelId="{EBC9B2CC-0424-4A2E-B3E7-9852A9A72222}">
      <dsp:nvSpPr>
        <dsp:cNvPr id="0" name=""/>
        <dsp:cNvSpPr/>
      </dsp:nvSpPr>
      <dsp:spPr>
        <a:xfrm>
          <a:off x="787713" y="3442317"/>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Seguimiento </a:t>
          </a:r>
          <a:r>
            <a:rPr lang="es-ES" sz="1600" b="1" kern="1200" dirty="0" smtClean="0">
              <a:solidFill>
                <a:srgbClr val="002060"/>
              </a:solidFill>
            </a:rPr>
            <a:t>actualidad</a:t>
          </a:r>
          <a:endParaRPr lang="es-ES" sz="1600" b="1" kern="1200" dirty="0">
            <a:solidFill>
              <a:srgbClr val="002060"/>
            </a:solidFill>
          </a:endParaRPr>
        </a:p>
      </dsp:txBody>
      <dsp:txXfrm>
        <a:off x="787713" y="3442317"/>
        <a:ext cx="1554107" cy="473813"/>
      </dsp:txXfrm>
    </dsp:sp>
    <dsp:sp modelId="{54D6B9D7-5706-4609-ABC0-C614275E216C}">
      <dsp:nvSpPr>
        <dsp:cNvPr id="0" name=""/>
        <dsp:cNvSpPr/>
      </dsp:nvSpPr>
      <dsp:spPr>
        <a:xfrm>
          <a:off x="2652642" y="1961651"/>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Prensa</a:t>
          </a:r>
          <a:endParaRPr lang="es-ES" sz="1600" kern="1200" dirty="0">
            <a:solidFill>
              <a:srgbClr val="002060"/>
            </a:solidFill>
          </a:endParaRPr>
        </a:p>
      </dsp:txBody>
      <dsp:txXfrm>
        <a:off x="2652642" y="1961651"/>
        <a:ext cx="1554107" cy="473813"/>
      </dsp:txXfrm>
    </dsp:sp>
    <dsp:sp modelId="{EA3EFFA2-9948-425D-8CDD-46365B9A152E}">
      <dsp:nvSpPr>
        <dsp:cNvPr id="0" name=""/>
        <dsp:cNvSpPr/>
      </dsp:nvSpPr>
      <dsp:spPr>
        <a:xfrm>
          <a:off x="2652642" y="2553917"/>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solidFill>
                <a:srgbClr val="002060"/>
              </a:solidFill>
            </a:rPr>
            <a:t>Comunicación institucional</a:t>
          </a:r>
          <a:endParaRPr lang="es-ES" sz="1400" kern="1200" dirty="0">
            <a:solidFill>
              <a:srgbClr val="002060"/>
            </a:solidFill>
          </a:endParaRPr>
        </a:p>
      </dsp:txBody>
      <dsp:txXfrm>
        <a:off x="2652642" y="2553917"/>
        <a:ext cx="1554107" cy="473813"/>
      </dsp:txXfrm>
    </dsp:sp>
    <dsp:sp modelId="{82666BBC-2C01-4649-9AAE-15542213846E}">
      <dsp:nvSpPr>
        <dsp:cNvPr id="0" name=""/>
        <dsp:cNvSpPr/>
      </dsp:nvSpPr>
      <dsp:spPr>
        <a:xfrm>
          <a:off x="2652642" y="3146184"/>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Blogs</a:t>
          </a:r>
          <a:endParaRPr lang="es-ES" sz="1600" kern="1200" dirty="0">
            <a:solidFill>
              <a:srgbClr val="002060"/>
            </a:solidFill>
          </a:endParaRPr>
        </a:p>
      </dsp:txBody>
      <dsp:txXfrm>
        <a:off x="2652642" y="3146184"/>
        <a:ext cx="1554107" cy="473813"/>
      </dsp:txXfrm>
    </dsp:sp>
    <dsp:sp modelId="{4D2DC95D-B8B1-4D18-9736-3C4FA3C60BF4}">
      <dsp:nvSpPr>
        <dsp:cNvPr id="0" name=""/>
        <dsp:cNvSpPr/>
      </dsp:nvSpPr>
      <dsp:spPr>
        <a:xfrm>
          <a:off x="2652642" y="3738451"/>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Publicaciones</a:t>
          </a:r>
          <a:endParaRPr lang="es-ES" sz="1600" kern="1200" dirty="0">
            <a:solidFill>
              <a:srgbClr val="002060"/>
            </a:solidFill>
          </a:endParaRPr>
        </a:p>
      </dsp:txBody>
      <dsp:txXfrm>
        <a:off x="2652642" y="3738451"/>
        <a:ext cx="1554107" cy="473813"/>
      </dsp:txXfrm>
    </dsp:sp>
    <dsp:sp modelId="{C1C21D42-1C53-41B0-B59D-2EDAE13C104A}">
      <dsp:nvSpPr>
        <dsp:cNvPr id="0" name=""/>
        <dsp:cNvSpPr/>
      </dsp:nvSpPr>
      <dsp:spPr>
        <a:xfrm>
          <a:off x="2652642" y="4330717"/>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Alertas y Buscadores</a:t>
          </a:r>
          <a:endParaRPr lang="es-ES" sz="1600" kern="1200" dirty="0">
            <a:solidFill>
              <a:srgbClr val="002060"/>
            </a:solidFill>
          </a:endParaRPr>
        </a:p>
      </dsp:txBody>
      <dsp:txXfrm>
        <a:off x="2652642" y="4330717"/>
        <a:ext cx="1554107" cy="473813"/>
      </dsp:txXfrm>
    </dsp:sp>
    <dsp:sp modelId="{44DEA02A-2C2B-4456-9A42-3C39DDDB30C7}">
      <dsp:nvSpPr>
        <dsp:cNvPr id="0" name=""/>
        <dsp:cNvSpPr/>
      </dsp:nvSpPr>
      <dsp:spPr>
        <a:xfrm>
          <a:off x="2652642" y="4922984"/>
          <a:ext cx="1554107" cy="4738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rgbClr val="002060"/>
              </a:solidFill>
            </a:rPr>
            <a:t>Cuentas clave RRSS</a:t>
          </a:r>
          <a:endParaRPr lang="es-ES" sz="1600" kern="1200" dirty="0">
            <a:solidFill>
              <a:srgbClr val="002060"/>
            </a:solidFill>
          </a:endParaRPr>
        </a:p>
      </dsp:txBody>
      <dsp:txXfrm>
        <a:off x="2652642" y="4922984"/>
        <a:ext cx="1554107" cy="47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9B9D659-31D2-410E-A6FA-3CA74571D34C}"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8D60E0-CAC6-4A00-A7C5-25ECA4B2159C}"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0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B9D659-31D2-410E-A6FA-3CA74571D34C}"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273705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B9D659-31D2-410E-A6FA-3CA74571D34C}"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116941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9B9D659-31D2-410E-A6FA-3CA74571D34C}"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272089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9B9D659-31D2-410E-A6FA-3CA74571D34C}" type="datetimeFigureOut">
              <a:rPr lang="es-ES" smtClean="0"/>
              <a:t>28/11/2017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8D60E0-CAC6-4A00-A7C5-25ECA4B2159C}"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99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9B9D659-31D2-410E-A6FA-3CA74571D34C}"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368160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9B9D659-31D2-410E-A6FA-3CA74571D34C}" type="datetimeFigureOut">
              <a:rPr lang="es-ES" smtClean="0"/>
              <a:t>28/11/2017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196132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B9D659-31D2-410E-A6FA-3CA74571D34C}" type="datetimeFigureOut">
              <a:rPr lang="es-ES" smtClean="0"/>
              <a:t>28/11/2017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418015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B9D659-31D2-410E-A6FA-3CA74571D34C}" type="datetimeFigureOut">
              <a:rPr lang="es-ES" smtClean="0"/>
              <a:t>28/11/2017</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215306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B9D659-31D2-410E-A6FA-3CA74571D34C}" type="datetimeFigureOut">
              <a:rPr lang="es-ES" smtClean="0"/>
              <a:t>28/11/2017</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8D60E0-CAC6-4A00-A7C5-25ECA4B2159C}" type="slidenum">
              <a:rPr lang="es-ES" smtClean="0"/>
              <a:t>‹Nº›</a:t>
            </a:fld>
            <a:endParaRPr lang="es-ES"/>
          </a:p>
        </p:txBody>
      </p:sp>
    </p:spTree>
    <p:extLst>
      <p:ext uri="{BB962C8B-B14F-4D97-AF65-F5344CB8AC3E}">
        <p14:creationId xmlns:p14="http://schemas.microsoft.com/office/powerpoint/2010/main" val="359904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9B9D659-31D2-410E-A6FA-3CA74571D34C}" type="datetimeFigureOut">
              <a:rPr lang="es-ES" smtClean="0"/>
              <a:t>28/11/2017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8D60E0-CAC6-4A00-A7C5-25ECA4B2159C}" type="slidenum">
              <a:rPr lang="es-ES" smtClean="0"/>
              <a:t>‹Nº›</a:t>
            </a:fld>
            <a:endParaRPr lang="es-ES"/>
          </a:p>
        </p:txBody>
      </p:sp>
    </p:spTree>
    <p:extLst>
      <p:ext uri="{BB962C8B-B14F-4D97-AF65-F5344CB8AC3E}">
        <p14:creationId xmlns:p14="http://schemas.microsoft.com/office/powerpoint/2010/main" val="317445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B9D659-31D2-410E-A6FA-3CA74571D34C}" type="datetimeFigureOut">
              <a:rPr lang="es-ES" smtClean="0"/>
              <a:t>28/11/2017</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8D60E0-CAC6-4A00-A7C5-25ECA4B2159C}"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71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oop.it/t/canal-red-femp-por-la-transparencia-y-la-participacion?q=ayuntamiento" TargetMode="External"/><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scoop.it/t/canal-red-femp-por-la-transparencia-y-la-participacion?q=ayuntamiento%20molina%20madrid" TargetMode="External"/><Relationship Id="rId4" Type="http://schemas.openxmlformats.org/officeDocument/2006/relationships/hyperlink" Target="https://www.scoop.it/t/canal-red-femp-por-la-transparencia-y-la-participacion?q=ayuntamiento+madri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hyperlink" Target="http://www.scoop.it/t/canal-red-femp-por-la-transparencia-y-la-participac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coop.it/t/canal-red-femp-por-la-transparencia-y-la-participacion" TargetMode="External"/><Relationship Id="rId1" Type="http://schemas.openxmlformats.org/officeDocument/2006/relationships/slideLayout" Target="../slideLayouts/slideLayout3.xml"/><Relationship Id="rId5" Type="http://schemas.openxmlformats.org/officeDocument/2006/relationships/hyperlink" Target="https://www.scoop.it/t/canal-red-femp-por-la-transparencia-y-la-participacion"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40463"/>
            <a:ext cx="9144000" cy="2387600"/>
          </a:xfrm>
        </p:spPr>
        <p:txBody>
          <a:bodyPr>
            <a:noAutofit/>
          </a:bodyPr>
          <a:lstStyle/>
          <a:p>
            <a:pPr algn="ctr"/>
            <a:r>
              <a:rPr lang="es-ES" sz="4800" b="1" dirty="0" smtClean="0">
                <a:solidFill>
                  <a:srgbClr val="002060"/>
                </a:solidFill>
              </a:rPr>
              <a:t>Logotipo y Canal RED FEMP</a:t>
            </a:r>
            <a:r>
              <a:rPr lang="es-ES" sz="4800" dirty="0" smtClean="0">
                <a:solidFill>
                  <a:srgbClr val="002060"/>
                </a:solidFill>
              </a:rPr>
              <a:t> </a:t>
            </a:r>
            <a:r>
              <a:rPr lang="es-ES" sz="6000" dirty="0" smtClean="0">
                <a:solidFill>
                  <a:srgbClr val="002060"/>
                </a:solidFill>
              </a:rPr>
              <a:t>por la </a:t>
            </a:r>
            <a:r>
              <a:rPr lang="es-ES" sz="5400" dirty="0" smtClean="0">
                <a:solidFill>
                  <a:srgbClr val="002060"/>
                </a:solidFill>
              </a:rPr>
              <a:t>Transparencia y Participación</a:t>
            </a:r>
            <a:endParaRPr lang="es-ES" sz="5400" b="1" dirty="0">
              <a:solidFill>
                <a:srgbClr val="002060"/>
              </a:solidFill>
            </a:endParaRPr>
          </a:p>
        </p:txBody>
      </p:sp>
      <p:sp>
        <p:nvSpPr>
          <p:cNvPr id="3" name="Subtítulo 2"/>
          <p:cNvSpPr>
            <a:spLocks noGrp="1"/>
          </p:cNvSpPr>
          <p:nvPr>
            <p:ph type="subTitle" idx="1"/>
          </p:nvPr>
        </p:nvSpPr>
        <p:spPr>
          <a:xfrm>
            <a:off x="1524000" y="4520428"/>
            <a:ext cx="8860971" cy="1655762"/>
          </a:xfrm>
        </p:spPr>
        <p:txBody>
          <a:bodyPr>
            <a:normAutofit/>
          </a:bodyPr>
          <a:lstStyle/>
          <a:p>
            <a:pPr algn="ctr"/>
            <a:r>
              <a:rPr lang="es-ES" b="1" dirty="0" smtClean="0">
                <a:solidFill>
                  <a:srgbClr val="002060"/>
                </a:solidFill>
              </a:rPr>
              <a:t>Red de Entidades Locales por la Transparencia y Participación Ciudadana</a:t>
            </a:r>
          </a:p>
          <a:p>
            <a:pPr algn="ctr"/>
            <a:r>
              <a:rPr lang="es-ES" b="1" dirty="0" smtClean="0">
                <a:solidFill>
                  <a:srgbClr val="002060"/>
                </a:solidFill>
              </a:rPr>
              <a:t>Federación Española de Municipios y Provincias</a:t>
            </a:r>
            <a:endParaRPr lang="es-ES" b="1" dirty="0">
              <a:solidFill>
                <a:srgbClr val="00206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420" y="2327948"/>
            <a:ext cx="1745639" cy="1745639"/>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891" y="2573557"/>
            <a:ext cx="1794610" cy="1500030"/>
          </a:xfrm>
          <a:prstGeom prst="rect">
            <a:avLst/>
          </a:prstGeom>
          <a:ln>
            <a:noFill/>
          </a:ln>
        </p:spPr>
      </p:pic>
    </p:spTree>
    <p:extLst>
      <p:ext uri="{BB962C8B-B14F-4D97-AF65-F5344CB8AC3E}">
        <p14:creationId xmlns:p14="http://schemas.microsoft.com/office/powerpoint/2010/main" val="266717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600" y="1253877"/>
            <a:ext cx="3433667" cy="1315616"/>
          </a:xfrm>
        </p:spPr>
        <p:txBody>
          <a:bodyPr>
            <a:noAutofit/>
          </a:bodyPr>
          <a:lstStyle/>
          <a:p>
            <a:r>
              <a:rPr lang="es-ES" b="1" dirty="0" smtClean="0">
                <a:solidFill>
                  <a:schemeClr val="bg1">
                    <a:lumMod val="95000"/>
                  </a:schemeClr>
                </a:solidFill>
              </a:rPr>
              <a:t>Búsqueda por coincidencia de términos</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755362"/>
            <a:ext cx="2743200" cy="2355023"/>
          </a:xfrm>
        </p:spPr>
        <p:txBody>
          <a:bodyPr>
            <a:normAutofit fontScale="92500" lnSpcReduction="20000"/>
          </a:bodyPr>
          <a:lstStyle/>
          <a:p>
            <a:r>
              <a:rPr lang="es-ES" sz="1600" dirty="0" smtClean="0">
                <a:solidFill>
                  <a:schemeClr val="bg1"/>
                </a:solidFill>
              </a:rPr>
              <a:t>La búsqueda por palabras es una forma sencilla de acceder a todos los contenidos sobre una institución, una persona o una temática, y que además permite combinar varios términos de búsqueda.</a:t>
            </a:r>
          </a:p>
          <a:p>
            <a:r>
              <a:rPr lang="es-ES" sz="1600" dirty="0">
                <a:solidFill>
                  <a:schemeClr val="bg1"/>
                </a:solidFill>
              </a:rPr>
              <a:t>Es indiferente que se escriban en mayúsculas o minúsculas, pero las palabras deben coincidir </a:t>
            </a:r>
            <a:r>
              <a:rPr lang="es-ES" sz="1600" u="sng" dirty="0">
                <a:solidFill>
                  <a:schemeClr val="bg1"/>
                </a:solidFill>
              </a:rPr>
              <a:t>exactamente</a:t>
            </a:r>
            <a:r>
              <a:rPr lang="es-ES" sz="1600" dirty="0">
                <a:solidFill>
                  <a:schemeClr val="bg1"/>
                </a:solidFill>
              </a:rPr>
              <a:t> con las de la publicación (incluidas tildes). </a:t>
            </a:r>
          </a:p>
          <a:p>
            <a:endParaRPr lang="es-ES" sz="1600" dirty="0">
              <a:solidFill>
                <a:schemeClr val="bg1"/>
              </a:solidFil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34" y="1062135"/>
            <a:ext cx="7210518" cy="3227853"/>
          </a:xfrm>
          <a:prstGeom prst="rect">
            <a:avLst/>
          </a:prstGeom>
        </p:spPr>
      </p:pic>
      <p:sp>
        <p:nvSpPr>
          <p:cNvPr id="6" name="Rectángulo 5"/>
          <p:cNvSpPr/>
          <p:nvPr/>
        </p:nvSpPr>
        <p:spPr>
          <a:xfrm>
            <a:off x="4401768" y="4378412"/>
            <a:ext cx="7278884" cy="2308324"/>
          </a:xfrm>
          <a:prstGeom prst="rect">
            <a:avLst/>
          </a:prstGeom>
        </p:spPr>
        <p:txBody>
          <a:bodyPr wrap="square">
            <a:spAutoFit/>
          </a:bodyPr>
          <a:lstStyle/>
          <a:p>
            <a:r>
              <a:rPr lang="es-ES" dirty="0" smtClean="0">
                <a:solidFill>
                  <a:srgbClr val="002060"/>
                </a:solidFill>
              </a:rPr>
              <a:t>El buscador por coincidencia de términos devuelve todos los contenidos en los que aparezca, en el titular o en el cuerpo de texto, la palabra o palabras introducidas en la caja de búsqueda.</a:t>
            </a:r>
          </a:p>
          <a:p>
            <a:endParaRPr lang="es-ES" dirty="0" smtClean="0">
              <a:solidFill>
                <a:srgbClr val="002060"/>
              </a:solidFill>
            </a:endParaRPr>
          </a:p>
          <a:p>
            <a:r>
              <a:rPr lang="es-ES" dirty="0" smtClean="0">
                <a:solidFill>
                  <a:srgbClr val="002060"/>
                </a:solidFill>
              </a:rPr>
              <a:t>Ejemplos de búsquedas por términos: </a:t>
            </a:r>
          </a:p>
          <a:p>
            <a:r>
              <a:rPr lang="es-ES" dirty="0" smtClean="0">
                <a:solidFill>
                  <a:srgbClr val="002060"/>
                </a:solidFill>
              </a:rPr>
              <a:t>“</a:t>
            </a:r>
            <a:r>
              <a:rPr lang="es-ES" dirty="0" smtClean="0">
                <a:solidFill>
                  <a:srgbClr val="002060"/>
                </a:solidFill>
                <a:hlinkClick r:id="rId3"/>
              </a:rPr>
              <a:t>ayuntamiento</a:t>
            </a:r>
            <a:r>
              <a:rPr lang="es-ES" dirty="0" smtClean="0">
                <a:solidFill>
                  <a:srgbClr val="002060"/>
                </a:solidFill>
              </a:rPr>
              <a:t>” </a:t>
            </a:r>
          </a:p>
          <a:p>
            <a:r>
              <a:rPr lang="es-ES" dirty="0" smtClean="0">
                <a:solidFill>
                  <a:srgbClr val="002060"/>
                </a:solidFill>
              </a:rPr>
              <a:t>“</a:t>
            </a:r>
            <a:r>
              <a:rPr lang="es-ES" dirty="0" smtClean="0">
                <a:solidFill>
                  <a:srgbClr val="002060"/>
                </a:solidFill>
                <a:hlinkClick r:id="rId4"/>
              </a:rPr>
              <a:t>ayuntamiento Madrid</a:t>
            </a:r>
            <a:r>
              <a:rPr lang="es-ES" dirty="0" smtClean="0">
                <a:solidFill>
                  <a:srgbClr val="002060"/>
                </a:solidFill>
              </a:rPr>
              <a:t>” </a:t>
            </a:r>
          </a:p>
          <a:p>
            <a:r>
              <a:rPr lang="es-ES" dirty="0" smtClean="0">
                <a:solidFill>
                  <a:srgbClr val="002060"/>
                </a:solidFill>
              </a:rPr>
              <a:t>“</a:t>
            </a:r>
            <a:r>
              <a:rPr lang="es-ES" dirty="0" smtClean="0">
                <a:solidFill>
                  <a:srgbClr val="002060"/>
                </a:solidFill>
                <a:hlinkClick r:id="rId5"/>
              </a:rPr>
              <a:t>ayuntamiento molina </a:t>
            </a:r>
            <a:r>
              <a:rPr lang="es-ES" dirty="0" err="1" smtClean="0">
                <a:solidFill>
                  <a:srgbClr val="002060"/>
                </a:solidFill>
                <a:hlinkClick r:id="rId5"/>
              </a:rPr>
              <a:t>madrid</a:t>
            </a:r>
            <a:r>
              <a:rPr lang="es-ES" dirty="0" smtClean="0">
                <a:solidFill>
                  <a:srgbClr val="002060"/>
                </a:solidFill>
              </a:rPr>
              <a:t>”</a:t>
            </a:r>
            <a:endParaRPr lang="es-ES" dirty="0">
              <a:solidFill>
                <a:srgbClr val="002060"/>
              </a:solidFill>
            </a:endParaRPr>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Tree>
    <p:extLst>
      <p:ext uri="{BB962C8B-B14F-4D97-AF65-F5344CB8AC3E}">
        <p14:creationId xmlns:p14="http://schemas.microsoft.com/office/powerpoint/2010/main" val="89766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Búsqueda por etiquetas</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310981"/>
            <a:ext cx="2743200" cy="3978723"/>
          </a:xfrm>
        </p:spPr>
        <p:txBody>
          <a:bodyPr>
            <a:normAutofit/>
          </a:bodyPr>
          <a:lstStyle/>
          <a:p>
            <a:r>
              <a:rPr lang="es-ES" sz="1600" dirty="0" smtClean="0">
                <a:solidFill>
                  <a:schemeClr val="bg1"/>
                </a:solidFill>
              </a:rPr>
              <a:t>Todos los contenidos publicados son clasificados con varias etiquetas para permitir realizar búsquedas a partir de las mismas.</a:t>
            </a:r>
          </a:p>
          <a:p>
            <a:endParaRPr lang="es-ES" sz="1600" dirty="0">
              <a:solidFill>
                <a:schemeClr val="bg1"/>
              </a:solidFil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225" y="1060899"/>
            <a:ext cx="6935016" cy="2195049"/>
          </a:xfrm>
          <a:prstGeom prst="rect">
            <a:avLst/>
          </a:prstGeom>
        </p:spPr>
      </p:pic>
      <p:sp>
        <p:nvSpPr>
          <p:cNvPr id="6" name="Rectángulo 5"/>
          <p:cNvSpPr/>
          <p:nvPr/>
        </p:nvSpPr>
        <p:spPr>
          <a:xfrm>
            <a:off x="4487225" y="3753102"/>
            <a:ext cx="7141171" cy="2031325"/>
          </a:xfrm>
          <a:prstGeom prst="rect">
            <a:avLst/>
          </a:prstGeom>
        </p:spPr>
        <p:txBody>
          <a:bodyPr wrap="square">
            <a:spAutoFit/>
          </a:bodyPr>
          <a:lstStyle/>
          <a:p>
            <a:r>
              <a:rPr lang="es-ES" dirty="0" smtClean="0">
                <a:solidFill>
                  <a:srgbClr val="002060"/>
                </a:solidFill>
              </a:rPr>
              <a:t>El buscador por etiquetas se encuentra en la parte superior derecha de la pantalla. Si se pincha sobre él, representado por el icono de un embudo, se despliega el listado completo de etiquetas. </a:t>
            </a:r>
          </a:p>
          <a:p>
            <a:endParaRPr lang="es-ES" dirty="0" smtClean="0">
              <a:solidFill>
                <a:srgbClr val="002060"/>
              </a:solidFill>
            </a:endParaRPr>
          </a:p>
          <a:p>
            <a:r>
              <a:rPr lang="es-ES" dirty="0" smtClean="0">
                <a:solidFill>
                  <a:srgbClr val="002060"/>
                </a:solidFill>
              </a:rPr>
              <a:t>Haciendo </a:t>
            </a:r>
            <a:r>
              <a:rPr lang="es-ES" dirty="0" err="1" smtClean="0">
                <a:solidFill>
                  <a:srgbClr val="002060"/>
                </a:solidFill>
              </a:rPr>
              <a:t>click</a:t>
            </a:r>
            <a:r>
              <a:rPr lang="es-ES" dirty="0" smtClean="0">
                <a:solidFill>
                  <a:srgbClr val="002060"/>
                </a:solidFill>
              </a:rPr>
              <a:t> sobre cualquiera de ellas aparecerán en pantalla todos los contenidos que hayan sido clasificados bajo esa etiqueta, presentados en orden cronológico inverso, es decir, los más recientes primero. </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Tree>
    <p:extLst>
      <p:ext uri="{BB962C8B-B14F-4D97-AF65-F5344CB8AC3E}">
        <p14:creationId xmlns:p14="http://schemas.microsoft.com/office/powerpoint/2010/main" val="404881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Búsqueda por etiquetas</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310981"/>
            <a:ext cx="2743200" cy="3978723"/>
          </a:xfrm>
        </p:spPr>
        <p:txBody>
          <a:bodyPr>
            <a:normAutofit/>
          </a:bodyPr>
          <a:lstStyle/>
          <a:p>
            <a:r>
              <a:rPr lang="es-ES" sz="1600" dirty="0" smtClean="0">
                <a:solidFill>
                  <a:schemeClr val="bg1"/>
                </a:solidFill>
              </a:rPr>
              <a:t>Aquí se muestra el desplegable con el listado de etiquetas tras pinchar en el icono del embudo, en la parte superior derecha de la pantalla.</a:t>
            </a:r>
          </a:p>
          <a:p>
            <a:r>
              <a:rPr lang="es-ES" sz="1600" dirty="0" smtClean="0">
                <a:solidFill>
                  <a:schemeClr val="bg1"/>
                </a:solidFill>
              </a:rPr>
              <a:t>La presentación de etiquetas en el listado es por orden alfabético.</a:t>
            </a:r>
          </a:p>
          <a:p>
            <a:endParaRPr lang="es-ES" sz="1600" dirty="0">
              <a:solidFill>
                <a:schemeClr val="bg1"/>
              </a:solidFil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684" y="973711"/>
            <a:ext cx="4814522" cy="5602485"/>
          </a:xfrm>
          <a:prstGeom prst="rect">
            <a:avLst/>
          </a:prstGeom>
        </p:spPr>
      </p:pic>
      <p:sp>
        <p:nvSpPr>
          <p:cNvPr id="6" name="Rectángulo 5"/>
          <p:cNvSpPr/>
          <p:nvPr/>
        </p:nvSpPr>
        <p:spPr>
          <a:xfrm>
            <a:off x="4374222" y="1265998"/>
            <a:ext cx="2445322" cy="4247317"/>
          </a:xfrm>
          <a:prstGeom prst="rect">
            <a:avLst/>
          </a:prstGeom>
        </p:spPr>
        <p:txBody>
          <a:bodyPr wrap="square">
            <a:spAutoFit/>
          </a:bodyPr>
          <a:lstStyle/>
          <a:p>
            <a:r>
              <a:rPr lang="es-ES" dirty="0">
                <a:solidFill>
                  <a:srgbClr val="002060"/>
                </a:solidFill>
              </a:rPr>
              <a:t>Además de las etiquetas principales, referidas a personas, entidades, temas…se ha preparado un sistema para realizar búsquedas temporales mediante etiquetas, organizadas por mes y año según su fecha de publicación</a:t>
            </a:r>
            <a:r>
              <a:rPr lang="es-ES" dirty="0" smtClean="0">
                <a:solidFill>
                  <a:srgbClr val="002060"/>
                </a:solidFill>
              </a:rPr>
              <a:t>. Se pueden ver en primer lugar, y su nombre está diseñado para que aparezcan los meses ordenados.</a:t>
            </a:r>
            <a:endParaRPr lang="es-ES" dirty="0">
              <a:solidFill>
                <a:srgbClr val="002060"/>
              </a:solidFill>
            </a:endParaRPr>
          </a:p>
          <a:p>
            <a:endParaRPr lang="es-ES" dirty="0" smtClean="0">
              <a:solidFill>
                <a:srgbClr val="002060"/>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
        <p:nvSpPr>
          <p:cNvPr id="3" name="Flecha derecha 2"/>
          <p:cNvSpPr/>
          <p:nvPr/>
        </p:nvSpPr>
        <p:spPr>
          <a:xfrm>
            <a:off x="9032906" y="1854437"/>
            <a:ext cx="1657884" cy="45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tx1"/>
                </a:solidFill>
              </a:rPr>
              <a:t>Etiquetas mes y año</a:t>
            </a:r>
            <a:endParaRPr lang="es-ES" sz="1200" dirty="0">
              <a:solidFill>
                <a:schemeClr val="tx1"/>
              </a:solidFill>
            </a:endParaRPr>
          </a:p>
        </p:txBody>
      </p:sp>
      <p:sp>
        <p:nvSpPr>
          <p:cNvPr id="9" name="Flecha derecha 8"/>
          <p:cNvSpPr/>
          <p:nvPr/>
        </p:nvSpPr>
        <p:spPr>
          <a:xfrm>
            <a:off x="9032906" y="3299882"/>
            <a:ext cx="1657884" cy="1767773"/>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tx1"/>
                </a:solidFill>
              </a:rPr>
              <a:t>Ejemplos de etiquetas por entidad</a:t>
            </a:r>
            <a:endParaRPr lang="es-ES" sz="1200" dirty="0">
              <a:solidFill>
                <a:schemeClr val="tx1"/>
              </a:solidFill>
            </a:endParaRPr>
          </a:p>
        </p:txBody>
      </p:sp>
      <p:sp>
        <p:nvSpPr>
          <p:cNvPr id="10" name="Flecha derecha 9"/>
          <p:cNvSpPr/>
          <p:nvPr/>
        </p:nvSpPr>
        <p:spPr>
          <a:xfrm>
            <a:off x="9032906" y="5976560"/>
            <a:ext cx="1657884" cy="704488"/>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smtClean="0">
                <a:solidFill>
                  <a:schemeClr val="tx1"/>
                </a:solidFill>
              </a:rPr>
              <a:t>Ejemplos de etiquetas por personas</a:t>
            </a:r>
            <a:endParaRPr lang="es-ES" sz="1100" dirty="0">
              <a:solidFill>
                <a:schemeClr val="tx1"/>
              </a:solidFill>
            </a:endParaRPr>
          </a:p>
        </p:txBody>
      </p:sp>
      <p:sp>
        <p:nvSpPr>
          <p:cNvPr id="14" name="Flecha derecha 13"/>
          <p:cNvSpPr/>
          <p:nvPr/>
        </p:nvSpPr>
        <p:spPr>
          <a:xfrm>
            <a:off x="9032906" y="2390977"/>
            <a:ext cx="1598062" cy="45654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S" sz="1100" dirty="0" smtClean="0">
                <a:solidFill>
                  <a:schemeClr val="tx1"/>
                </a:solidFill>
              </a:rPr>
              <a:t>Etiqueta por temática</a:t>
            </a:r>
            <a:endParaRPr lang="es-ES" sz="1100" dirty="0">
              <a:solidFill>
                <a:schemeClr val="tx1"/>
              </a:solidFill>
            </a:endParaRPr>
          </a:p>
        </p:txBody>
      </p:sp>
      <p:sp>
        <p:nvSpPr>
          <p:cNvPr id="16" name="Flecha derecha 15"/>
          <p:cNvSpPr/>
          <p:nvPr/>
        </p:nvSpPr>
        <p:spPr>
          <a:xfrm>
            <a:off x="8742348" y="5192117"/>
            <a:ext cx="1948442" cy="45654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S" sz="1100" dirty="0" smtClean="0">
                <a:solidFill>
                  <a:schemeClr val="tx1"/>
                </a:solidFill>
              </a:rPr>
              <a:t>Etiqueta por TIPO de entidad</a:t>
            </a:r>
            <a:endParaRPr lang="es-ES" sz="1100" dirty="0">
              <a:solidFill>
                <a:schemeClr val="tx1"/>
              </a:solidFill>
            </a:endParaRPr>
          </a:p>
        </p:txBody>
      </p:sp>
    </p:spTree>
    <p:extLst>
      <p:ext uri="{BB962C8B-B14F-4D97-AF65-F5344CB8AC3E}">
        <p14:creationId xmlns:p14="http://schemas.microsoft.com/office/powerpoint/2010/main" val="233745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Seguir el </a:t>
            </a:r>
            <a:br>
              <a:rPr lang="es-ES" b="1" dirty="0" smtClean="0">
                <a:solidFill>
                  <a:schemeClr val="bg1">
                    <a:lumMod val="95000"/>
                  </a:schemeClr>
                </a:solidFill>
              </a:rPr>
            </a:br>
            <a:r>
              <a:rPr lang="es-ES" b="1" dirty="0" smtClean="0">
                <a:solidFill>
                  <a:schemeClr val="bg1">
                    <a:lumMod val="95000"/>
                  </a:schemeClr>
                </a:solidFill>
              </a:rPr>
              <a:t>Canal RED FEMP</a:t>
            </a:r>
            <a:endParaRPr lang="es-ES" b="1" dirty="0">
              <a:solidFill>
                <a:schemeClr val="bg1">
                  <a:lumMod val="95000"/>
                </a:schemeClr>
              </a:solidFill>
            </a:endParaRPr>
          </a:p>
        </p:txBody>
      </p:sp>
      <p:sp>
        <p:nvSpPr>
          <p:cNvPr id="4" name="Marcador de texto 3"/>
          <p:cNvSpPr>
            <a:spLocks noGrp="1"/>
          </p:cNvSpPr>
          <p:nvPr>
            <p:ph type="body" sz="half" idx="2"/>
          </p:nvPr>
        </p:nvSpPr>
        <p:spPr>
          <a:xfrm>
            <a:off x="462410" y="2307024"/>
            <a:ext cx="3349014" cy="4404795"/>
          </a:xfrm>
        </p:spPr>
        <p:txBody>
          <a:bodyPr>
            <a:normAutofit/>
          </a:bodyPr>
          <a:lstStyle/>
          <a:p>
            <a:r>
              <a:rPr lang="es-ES" sz="1600" dirty="0" smtClean="0">
                <a:solidFill>
                  <a:schemeClr val="bg1"/>
                </a:solidFill>
              </a:rPr>
              <a:t>El Canal RED FEMP es </a:t>
            </a:r>
            <a:r>
              <a:rPr lang="es-ES" sz="1600" b="1" dirty="0" smtClean="0">
                <a:solidFill>
                  <a:srgbClr val="FFFF00"/>
                </a:solidFill>
              </a:rPr>
              <a:t>abierto</a:t>
            </a:r>
            <a:r>
              <a:rPr lang="es-ES" sz="1600" dirty="0" smtClean="0">
                <a:solidFill>
                  <a:schemeClr val="bg1"/>
                </a:solidFill>
              </a:rPr>
              <a:t>, por lo que no es preciso registrarse para poder acceder a los contenidos compartidos en la web del Canal RED FEMP.</a:t>
            </a:r>
          </a:p>
          <a:p>
            <a:r>
              <a:rPr lang="es-ES" sz="1600" dirty="0" smtClean="0">
                <a:solidFill>
                  <a:schemeClr val="bg1"/>
                </a:solidFill>
              </a:rPr>
              <a:t>Ahora bien, el registro en Scoop.it, la plataforma en la que se aloja el Canal RED FEMP y desde la que se distribuyen los contenidos a sus </a:t>
            </a:r>
            <a:r>
              <a:rPr lang="es-ES" sz="1600" dirty="0">
                <a:solidFill>
                  <a:schemeClr val="bg1"/>
                </a:solidFill>
              </a:rPr>
              <a:t>perfiles en redes </a:t>
            </a:r>
            <a:r>
              <a:rPr lang="es-ES" sz="1600" dirty="0" smtClean="0">
                <a:solidFill>
                  <a:schemeClr val="bg1"/>
                </a:solidFill>
              </a:rPr>
              <a:t>sociales, permite un seguimiento más completo. Del mismo modo que es necesario registrarse en Twitter para poner un tuit, o darse de alta en determinadas páginas web para poder hacer comentarios (por ejemplo, un periódico digital).</a:t>
            </a:r>
            <a:endParaRPr lang="es-ES" sz="1600" dirty="0">
              <a:solidFill>
                <a:schemeClr val="bg1"/>
              </a:solidFil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4222" y="2189329"/>
            <a:ext cx="7475294" cy="3346383"/>
          </a:xfrm>
          <a:prstGeom prst="rect">
            <a:avLst/>
          </a:prstGeom>
        </p:spPr>
      </p:pic>
      <p:sp>
        <p:nvSpPr>
          <p:cNvPr id="6" name="Rectángulo 5"/>
          <p:cNvSpPr/>
          <p:nvPr/>
        </p:nvSpPr>
        <p:spPr>
          <a:xfrm>
            <a:off x="4374222" y="1265999"/>
            <a:ext cx="7475294" cy="923330"/>
          </a:xfrm>
          <a:prstGeom prst="rect">
            <a:avLst/>
          </a:prstGeom>
        </p:spPr>
        <p:txBody>
          <a:bodyPr wrap="square">
            <a:spAutoFit/>
          </a:bodyPr>
          <a:lstStyle/>
          <a:p>
            <a:r>
              <a:rPr lang="es-ES" dirty="0" smtClean="0">
                <a:solidFill>
                  <a:srgbClr val="002060"/>
                </a:solidFill>
              </a:rPr>
              <a:t>En la columna derecha aparecen los enlaces a los perfiles en redes sociales del Canal RED FEMP. Para acceder a ellos hay que tener un perfil activo en las mismas (Twitter o Facebook).</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
        <p:nvSpPr>
          <p:cNvPr id="9" name="Rectángulo 8"/>
          <p:cNvSpPr/>
          <p:nvPr/>
        </p:nvSpPr>
        <p:spPr>
          <a:xfrm>
            <a:off x="4374222" y="5734025"/>
            <a:ext cx="7475294" cy="369332"/>
          </a:xfrm>
          <a:prstGeom prst="rect">
            <a:avLst/>
          </a:prstGeom>
        </p:spPr>
        <p:txBody>
          <a:bodyPr wrap="square">
            <a:spAutoFit/>
          </a:bodyPr>
          <a:lstStyle/>
          <a:p>
            <a:r>
              <a:rPr lang="es-ES" dirty="0" smtClean="0">
                <a:solidFill>
                  <a:srgbClr val="002060"/>
                </a:solidFill>
              </a:rPr>
              <a:t>En la esquina superior izquierda encontramos el botón </a:t>
            </a:r>
            <a:r>
              <a:rPr lang="es-ES" dirty="0" err="1" smtClean="0">
                <a:solidFill>
                  <a:srgbClr val="002060"/>
                </a:solidFill>
              </a:rPr>
              <a:t>Follow</a:t>
            </a:r>
            <a:endParaRPr lang="es-ES" dirty="0" smtClean="0">
              <a:solidFill>
                <a:srgbClr val="002060"/>
              </a:solidFill>
            </a:endParaRPr>
          </a:p>
        </p:txBody>
      </p:sp>
      <p:sp>
        <p:nvSpPr>
          <p:cNvPr id="3" name="Llamada ovalada 2"/>
          <p:cNvSpPr/>
          <p:nvPr/>
        </p:nvSpPr>
        <p:spPr>
          <a:xfrm rot="15304505">
            <a:off x="9041450" y="3896882"/>
            <a:ext cx="1247686" cy="120495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10408120" y="3965249"/>
            <a:ext cx="1308164" cy="1200329"/>
          </a:xfrm>
          <a:prstGeom prst="rect">
            <a:avLst/>
          </a:prstGeom>
          <a:noFill/>
        </p:spPr>
        <p:txBody>
          <a:bodyPr wrap="square" rtlCol="0">
            <a:spAutoFit/>
          </a:bodyPr>
          <a:lstStyle/>
          <a:p>
            <a:r>
              <a:rPr lang="es-ES" sz="2400" dirty="0" smtClean="0">
                <a:solidFill>
                  <a:srgbClr val="0070C0"/>
                </a:solidFill>
              </a:rPr>
              <a:t>Perfiles en redes sociales</a:t>
            </a:r>
            <a:endParaRPr lang="es-ES" sz="2400" dirty="0">
              <a:solidFill>
                <a:srgbClr val="0070C0"/>
              </a:solidFill>
            </a:endParaRPr>
          </a:p>
        </p:txBody>
      </p:sp>
      <p:sp>
        <p:nvSpPr>
          <p:cNvPr id="7" name="Flecha curvada hacia la derecha 6"/>
          <p:cNvSpPr/>
          <p:nvPr/>
        </p:nvSpPr>
        <p:spPr>
          <a:xfrm rot="10309968">
            <a:off x="4700186" y="2334827"/>
            <a:ext cx="461473" cy="981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CuadroTexto 13"/>
          <p:cNvSpPr txBox="1"/>
          <p:nvPr/>
        </p:nvSpPr>
        <p:spPr>
          <a:xfrm>
            <a:off x="4452936" y="3461717"/>
            <a:ext cx="1308164" cy="1938992"/>
          </a:xfrm>
          <a:prstGeom prst="rect">
            <a:avLst/>
          </a:prstGeom>
          <a:noFill/>
        </p:spPr>
        <p:txBody>
          <a:bodyPr wrap="square" rtlCol="0">
            <a:spAutoFit/>
          </a:bodyPr>
          <a:lstStyle/>
          <a:p>
            <a:r>
              <a:rPr lang="es-ES" sz="2000" dirty="0" smtClean="0">
                <a:solidFill>
                  <a:schemeClr val="accent2"/>
                </a:solidFill>
              </a:rPr>
              <a:t>Botón “</a:t>
            </a:r>
            <a:r>
              <a:rPr lang="es-ES" sz="2000" dirty="0" err="1" smtClean="0">
                <a:solidFill>
                  <a:schemeClr val="accent2"/>
                </a:solidFill>
              </a:rPr>
              <a:t>Follow</a:t>
            </a:r>
            <a:r>
              <a:rPr lang="es-ES" sz="2000" dirty="0" smtClean="0">
                <a:solidFill>
                  <a:schemeClr val="accent2"/>
                </a:solidFill>
              </a:rPr>
              <a:t>”. Seguir el Canal RED FEMP en Scoop.it</a:t>
            </a:r>
            <a:endParaRPr lang="es-ES" sz="2000" dirty="0">
              <a:solidFill>
                <a:schemeClr val="accent2"/>
              </a:solidFill>
            </a:endParaRPr>
          </a:p>
        </p:txBody>
      </p:sp>
    </p:spTree>
    <p:extLst>
      <p:ext uri="{BB962C8B-B14F-4D97-AF65-F5344CB8AC3E}">
        <p14:creationId xmlns:p14="http://schemas.microsoft.com/office/powerpoint/2010/main" val="244744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452936" y="1721098"/>
            <a:ext cx="6692876" cy="4159679"/>
          </a:xfrm>
          <a:prstGeom prst="rect">
            <a:avLst/>
          </a:prstGeom>
        </p:spPr>
      </p:pic>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Seguir el </a:t>
            </a:r>
            <a:br>
              <a:rPr lang="es-ES" b="1" dirty="0" smtClean="0">
                <a:solidFill>
                  <a:schemeClr val="bg1">
                    <a:lumMod val="95000"/>
                  </a:schemeClr>
                </a:solidFill>
              </a:rPr>
            </a:br>
            <a:r>
              <a:rPr lang="es-ES" b="1" dirty="0" smtClean="0">
                <a:solidFill>
                  <a:schemeClr val="bg1">
                    <a:lumMod val="95000"/>
                  </a:schemeClr>
                </a:solidFill>
              </a:rPr>
              <a:t>Canal RED FEMP desde Scoop.it</a:t>
            </a:r>
            <a:endParaRPr lang="es-ES" b="1" dirty="0">
              <a:solidFill>
                <a:schemeClr val="bg1">
                  <a:lumMod val="95000"/>
                </a:schemeClr>
              </a:solidFill>
            </a:endParaRPr>
          </a:p>
        </p:txBody>
      </p:sp>
      <p:sp>
        <p:nvSpPr>
          <p:cNvPr id="4" name="Marcador de texto 3"/>
          <p:cNvSpPr>
            <a:spLocks noGrp="1"/>
          </p:cNvSpPr>
          <p:nvPr>
            <p:ph type="body" sz="half" idx="2"/>
          </p:nvPr>
        </p:nvSpPr>
        <p:spPr>
          <a:xfrm>
            <a:off x="504800" y="2365627"/>
            <a:ext cx="3152799" cy="4317184"/>
          </a:xfrm>
        </p:spPr>
        <p:txBody>
          <a:bodyPr>
            <a:normAutofit lnSpcReduction="10000"/>
          </a:bodyPr>
          <a:lstStyle/>
          <a:p>
            <a:r>
              <a:rPr lang="es-ES" sz="1600" dirty="0" smtClean="0">
                <a:solidFill>
                  <a:schemeClr val="bg1"/>
                </a:solidFill>
              </a:rPr>
              <a:t>Registrarse en Scoop.it es sencillo, rápido y gratuito. Crear un perfil no conlleva ninguna carga para el usuario, pero sí le permite compartir contenidos, reaccionar ante publicaciones, hacer comentarios, navegar por los miles de tableros publicados, seguir a curadores de contenidos o sitios concretos, o recibir un correo electrónico con algún contenido destacado de los </a:t>
            </a:r>
            <a:r>
              <a:rPr lang="es-ES" sz="1600" i="1" dirty="0" err="1" smtClean="0">
                <a:solidFill>
                  <a:schemeClr val="bg1"/>
                </a:solidFill>
              </a:rPr>
              <a:t>Topics</a:t>
            </a:r>
            <a:r>
              <a:rPr lang="es-ES" sz="1600" dirty="0" smtClean="0">
                <a:solidFill>
                  <a:schemeClr val="bg1"/>
                </a:solidFill>
              </a:rPr>
              <a:t> que elija seguir, tal y como sucede con cualquier red social.</a:t>
            </a:r>
          </a:p>
          <a:p>
            <a:r>
              <a:rPr lang="es-ES" sz="1600" dirty="0" smtClean="0">
                <a:solidFill>
                  <a:schemeClr val="bg1"/>
                </a:solidFill>
              </a:rPr>
              <a:t>Recordamos que </a:t>
            </a:r>
            <a:r>
              <a:rPr lang="es-ES" sz="1600" b="1" dirty="0" smtClean="0">
                <a:solidFill>
                  <a:schemeClr val="bg1"/>
                </a:solidFill>
              </a:rPr>
              <a:t>NO ES NECESARIO</a:t>
            </a:r>
            <a:r>
              <a:rPr lang="es-ES" sz="1600" dirty="0" smtClean="0">
                <a:solidFill>
                  <a:schemeClr val="bg1"/>
                </a:solidFill>
              </a:rPr>
              <a:t> registrarse para leer y acceder a los enlaces compartidos en el Canal RED FEMP. Se trata simplemente de una opción que ofrece una mejor experiencia de usuario.</a:t>
            </a:r>
            <a:endParaRPr lang="es-ES" sz="1600" dirty="0">
              <a:solidFill>
                <a:schemeClr val="bg1"/>
              </a:solidFill>
            </a:endParaRPr>
          </a:p>
        </p:txBody>
      </p:sp>
      <p:sp>
        <p:nvSpPr>
          <p:cNvPr id="6" name="Rectángulo 5"/>
          <p:cNvSpPr/>
          <p:nvPr/>
        </p:nvSpPr>
        <p:spPr>
          <a:xfrm>
            <a:off x="4374222" y="1265999"/>
            <a:ext cx="7475294" cy="369332"/>
          </a:xfrm>
          <a:prstGeom prst="rect">
            <a:avLst/>
          </a:prstGeom>
        </p:spPr>
        <p:txBody>
          <a:bodyPr wrap="square">
            <a:spAutoFit/>
          </a:bodyPr>
          <a:lstStyle/>
          <a:p>
            <a:r>
              <a:rPr lang="es-ES" dirty="0">
                <a:solidFill>
                  <a:srgbClr val="002060"/>
                </a:solidFill>
              </a:rPr>
              <a:t>En la esquina superior izquierda encontramos el botón </a:t>
            </a:r>
            <a:r>
              <a:rPr lang="es-ES" dirty="0" err="1">
                <a:solidFill>
                  <a:srgbClr val="002060"/>
                </a:solidFill>
              </a:rPr>
              <a:t>Follow</a:t>
            </a:r>
            <a:endParaRPr lang="es-ES" dirty="0">
              <a:solidFill>
                <a:srgbClr val="002060"/>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
        <p:nvSpPr>
          <p:cNvPr id="7" name="Flecha curvada hacia la derecha 6"/>
          <p:cNvSpPr/>
          <p:nvPr/>
        </p:nvSpPr>
        <p:spPr>
          <a:xfrm rot="10309968">
            <a:off x="5016380" y="2285864"/>
            <a:ext cx="461473" cy="981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CuadroTexto 13"/>
          <p:cNvSpPr txBox="1"/>
          <p:nvPr/>
        </p:nvSpPr>
        <p:spPr>
          <a:xfrm>
            <a:off x="4452936" y="3461717"/>
            <a:ext cx="3204096" cy="2862322"/>
          </a:xfrm>
          <a:prstGeom prst="rect">
            <a:avLst/>
          </a:prstGeom>
          <a:noFill/>
        </p:spPr>
        <p:txBody>
          <a:bodyPr wrap="square" rtlCol="0">
            <a:spAutoFit/>
          </a:bodyPr>
          <a:lstStyle/>
          <a:p>
            <a:r>
              <a:rPr lang="es-ES" sz="2000" dirty="0" smtClean="0">
                <a:solidFill>
                  <a:schemeClr val="accent2"/>
                </a:solidFill>
              </a:rPr>
              <a:t>Botón “</a:t>
            </a:r>
            <a:r>
              <a:rPr lang="es-ES" sz="2000" dirty="0" err="1" smtClean="0">
                <a:solidFill>
                  <a:schemeClr val="accent2"/>
                </a:solidFill>
              </a:rPr>
              <a:t>Follow</a:t>
            </a:r>
            <a:r>
              <a:rPr lang="es-ES" sz="2000" dirty="0" smtClean="0">
                <a:solidFill>
                  <a:schemeClr val="accent2"/>
                </a:solidFill>
              </a:rPr>
              <a:t>”. </a:t>
            </a:r>
          </a:p>
          <a:p>
            <a:r>
              <a:rPr lang="es-ES" sz="2000" dirty="0" smtClean="0">
                <a:solidFill>
                  <a:schemeClr val="accent2"/>
                </a:solidFill>
              </a:rPr>
              <a:t>Para registrarse sólo es necesaria una cuenta de correo electrónico o estar registrado en Facebook o Twitter. A esa cuenta se enviará un email diario con un contenido destacado del día.</a:t>
            </a:r>
            <a:endParaRPr lang="es-ES" sz="2000" dirty="0">
              <a:solidFill>
                <a:schemeClr val="accent2"/>
              </a:solidFill>
            </a:endParaRPr>
          </a:p>
        </p:txBody>
      </p:sp>
    </p:spTree>
    <p:extLst>
      <p:ext uri="{BB962C8B-B14F-4D97-AF65-F5344CB8AC3E}">
        <p14:creationId xmlns:p14="http://schemas.microsoft.com/office/powerpoint/2010/main" val="24743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Registrarse en Scoop.it</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357081"/>
            <a:ext cx="3152799" cy="4317184"/>
          </a:xfrm>
        </p:spPr>
        <p:txBody>
          <a:bodyPr>
            <a:normAutofit/>
          </a:bodyPr>
          <a:lstStyle/>
          <a:p>
            <a:r>
              <a:rPr lang="es-ES" sz="1600" dirty="0" smtClean="0">
                <a:solidFill>
                  <a:schemeClr val="bg1"/>
                </a:solidFill>
              </a:rPr>
              <a:t>La primera imagen muestra la ventana emergente que aparece si se le da al botón FOLLOW. Si tiene un cuenta en Facebook o Twitter, ya puede registrarse en Scoop.it </a:t>
            </a:r>
          </a:p>
          <a:p>
            <a:r>
              <a:rPr lang="es-ES" sz="1600" dirty="0" smtClean="0">
                <a:solidFill>
                  <a:schemeClr val="bg1"/>
                </a:solidFill>
              </a:rPr>
              <a:t>En caso de que no tenga perfiles en estas redes o no quiera usarlos para el registro, puede seleccionar la opción </a:t>
            </a:r>
            <a:r>
              <a:rPr lang="en-US" sz="1600" i="1" dirty="0">
                <a:solidFill>
                  <a:srgbClr val="FFFF00"/>
                </a:solidFill>
              </a:rPr>
              <a:t>I don't have a Facebook or a Twitter </a:t>
            </a:r>
            <a:r>
              <a:rPr lang="en-US" sz="1600" i="1" dirty="0" smtClean="0">
                <a:solidFill>
                  <a:srgbClr val="FFFF00"/>
                </a:solidFill>
              </a:rPr>
              <a:t>account</a:t>
            </a:r>
            <a:r>
              <a:rPr lang="en-US" sz="1600" dirty="0" smtClean="0"/>
              <a:t>. </a:t>
            </a:r>
          </a:p>
          <a:p>
            <a:r>
              <a:rPr lang="en-US" sz="1600" dirty="0" err="1" smtClean="0">
                <a:solidFill>
                  <a:schemeClr val="bg1"/>
                </a:solidFill>
              </a:rPr>
              <a:t>En</a:t>
            </a:r>
            <a:r>
              <a:rPr lang="en-US" sz="1600" dirty="0" smtClean="0">
                <a:solidFill>
                  <a:schemeClr val="bg1"/>
                </a:solidFill>
              </a:rPr>
              <a:t> ese </a:t>
            </a:r>
            <a:r>
              <a:rPr lang="en-US" sz="1600" dirty="0" err="1" smtClean="0">
                <a:solidFill>
                  <a:schemeClr val="bg1"/>
                </a:solidFill>
              </a:rPr>
              <a:t>caso</a:t>
            </a:r>
            <a:r>
              <a:rPr lang="en-US" sz="1600" dirty="0" smtClean="0">
                <a:solidFill>
                  <a:schemeClr val="bg1"/>
                </a:solidFill>
              </a:rPr>
              <a:t>, le </a:t>
            </a:r>
            <a:r>
              <a:rPr lang="en-US" sz="1600" dirty="0" err="1" smtClean="0">
                <a:solidFill>
                  <a:schemeClr val="bg1"/>
                </a:solidFill>
              </a:rPr>
              <a:t>deriva</a:t>
            </a:r>
            <a:r>
              <a:rPr lang="en-US" sz="1600" dirty="0" smtClean="0">
                <a:solidFill>
                  <a:schemeClr val="bg1"/>
                </a:solidFill>
              </a:rPr>
              <a:t> a la </a:t>
            </a:r>
            <a:r>
              <a:rPr lang="en-US" sz="1600" dirty="0" err="1" smtClean="0">
                <a:solidFill>
                  <a:schemeClr val="bg1"/>
                </a:solidFill>
              </a:rPr>
              <a:t>segunda</a:t>
            </a:r>
            <a:r>
              <a:rPr lang="en-US" sz="1600" dirty="0" smtClean="0">
                <a:solidFill>
                  <a:schemeClr val="bg1"/>
                </a:solidFill>
              </a:rPr>
              <a:t> </a:t>
            </a:r>
            <a:r>
              <a:rPr lang="en-US" sz="1600" dirty="0" err="1" smtClean="0">
                <a:solidFill>
                  <a:schemeClr val="bg1"/>
                </a:solidFill>
              </a:rPr>
              <a:t>ventana</a:t>
            </a:r>
            <a:r>
              <a:rPr lang="en-US" sz="1600" dirty="0" smtClean="0">
                <a:solidFill>
                  <a:schemeClr val="bg1"/>
                </a:solidFill>
              </a:rPr>
              <a:t>, </a:t>
            </a:r>
            <a:r>
              <a:rPr lang="en-US" sz="1600" dirty="0" err="1" smtClean="0">
                <a:solidFill>
                  <a:schemeClr val="bg1"/>
                </a:solidFill>
              </a:rPr>
              <a:t>en</a:t>
            </a:r>
            <a:r>
              <a:rPr lang="en-US" sz="1600" dirty="0" smtClean="0">
                <a:solidFill>
                  <a:schemeClr val="bg1"/>
                </a:solidFill>
              </a:rPr>
              <a:t> la que se </a:t>
            </a:r>
            <a:r>
              <a:rPr lang="en-US" sz="1600" dirty="0" err="1" smtClean="0">
                <a:solidFill>
                  <a:schemeClr val="bg1"/>
                </a:solidFill>
              </a:rPr>
              <a:t>solicita</a:t>
            </a:r>
            <a:r>
              <a:rPr lang="en-US" sz="1600" dirty="0" smtClean="0">
                <a:solidFill>
                  <a:schemeClr val="bg1"/>
                </a:solidFill>
              </a:rPr>
              <a:t> un </a:t>
            </a:r>
            <a:r>
              <a:rPr lang="en-US" sz="1600" dirty="0" err="1" smtClean="0">
                <a:solidFill>
                  <a:schemeClr val="bg1"/>
                </a:solidFill>
              </a:rPr>
              <a:t>nombre</a:t>
            </a:r>
            <a:r>
              <a:rPr lang="en-US" sz="1600" dirty="0" smtClean="0">
                <a:solidFill>
                  <a:schemeClr val="bg1"/>
                </a:solidFill>
              </a:rPr>
              <a:t> de Usuario, </a:t>
            </a:r>
            <a:r>
              <a:rPr lang="en-US" sz="1600" dirty="0" err="1" smtClean="0">
                <a:solidFill>
                  <a:schemeClr val="bg1"/>
                </a:solidFill>
              </a:rPr>
              <a:t>una</a:t>
            </a:r>
            <a:r>
              <a:rPr lang="en-US" sz="1600" dirty="0" smtClean="0">
                <a:solidFill>
                  <a:schemeClr val="bg1"/>
                </a:solidFill>
              </a:rPr>
              <a:t> </a:t>
            </a:r>
            <a:r>
              <a:rPr lang="en-US" sz="1600" dirty="0" err="1" smtClean="0">
                <a:solidFill>
                  <a:schemeClr val="bg1"/>
                </a:solidFill>
              </a:rPr>
              <a:t>cuenta</a:t>
            </a:r>
            <a:r>
              <a:rPr lang="en-US" sz="1600" dirty="0" smtClean="0">
                <a:solidFill>
                  <a:schemeClr val="bg1"/>
                </a:solidFill>
              </a:rPr>
              <a:t> de </a:t>
            </a:r>
            <a:r>
              <a:rPr lang="en-US" sz="1600" dirty="0" err="1" smtClean="0">
                <a:solidFill>
                  <a:schemeClr val="bg1"/>
                </a:solidFill>
              </a:rPr>
              <a:t>correo</a:t>
            </a:r>
            <a:r>
              <a:rPr lang="en-US" sz="1600" dirty="0" smtClean="0">
                <a:solidFill>
                  <a:schemeClr val="bg1"/>
                </a:solidFill>
              </a:rPr>
              <a:t> y </a:t>
            </a:r>
            <a:r>
              <a:rPr lang="en-US" sz="1600" dirty="0" err="1" smtClean="0">
                <a:solidFill>
                  <a:schemeClr val="bg1"/>
                </a:solidFill>
              </a:rPr>
              <a:t>una</a:t>
            </a:r>
            <a:r>
              <a:rPr lang="en-US" sz="1600" dirty="0" smtClean="0">
                <a:solidFill>
                  <a:schemeClr val="bg1"/>
                </a:solidFill>
              </a:rPr>
              <a:t> </a:t>
            </a:r>
            <a:r>
              <a:rPr lang="en-US" sz="1600" dirty="0" err="1" smtClean="0">
                <a:solidFill>
                  <a:schemeClr val="bg1"/>
                </a:solidFill>
              </a:rPr>
              <a:t>imagen</a:t>
            </a:r>
            <a:r>
              <a:rPr lang="en-US" sz="1600" dirty="0" smtClean="0">
                <a:solidFill>
                  <a:schemeClr val="bg1"/>
                </a:solidFill>
              </a:rPr>
              <a:t> de </a:t>
            </a:r>
            <a:r>
              <a:rPr lang="en-US" sz="1600" dirty="0" err="1" smtClean="0">
                <a:solidFill>
                  <a:schemeClr val="bg1"/>
                </a:solidFill>
              </a:rPr>
              <a:t>perfil</a:t>
            </a:r>
            <a:r>
              <a:rPr lang="en-US" sz="1600" dirty="0" smtClean="0">
                <a:solidFill>
                  <a:schemeClr val="bg1"/>
                </a:solidFill>
              </a:rPr>
              <a:t>. Con </a:t>
            </a:r>
            <a:r>
              <a:rPr lang="en-US" sz="1600" dirty="0" err="1" smtClean="0">
                <a:solidFill>
                  <a:schemeClr val="bg1"/>
                </a:solidFill>
              </a:rPr>
              <a:t>esto</a:t>
            </a:r>
            <a:r>
              <a:rPr lang="en-US" sz="1600" dirty="0" smtClean="0">
                <a:solidFill>
                  <a:schemeClr val="bg1"/>
                </a:solidFill>
              </a:rPr>
              <a:t>, </a:t>
            </a:r>
            <a:r>
              <a:rPr lang="en-US" sz="1600" dirty="0" err="1" smtClean="0">
                <a:solidFill>
                  <a:schemeClr val="bg1"/>
                </a:solidFill>
              </a:rPr>
              <a:t>queda</a:t>
            </a:r>
            <a:r>
              <a:rPr lang="en-US" sz="1600" dirty="0" smtClean="0">
                <a:solidFill>
                  <a:schemeClr val="bg1"/>
                </a:solidFill>
              </a:rPr>
              <a:t> </a:t>
            </a:r>
            <a:r>
              <a:rPr lang="en-US" sz="1600" dirty="0" err="1" smtClean="0">
                <a:solidFill>
                  <a:schemeClr val="bg1"/>
                </a:solidFill>
              </a:rPr>
              <a:t>registrado</a:t>
            </a:r>
            <a:r>
              <a:rPr lang="en-US" sz="1600" dirty="0" smtClean="0">
                <a:solidFill>
                  <a:schemeClr val="bg1"/>
                </a:solidFill>
              </a:rPr>
              <a:t> </a:t>
            </a:r>
            <a:r>
              <a:rPr lang="en-US" sz="1600" dirty="0" err="1" smtClean="0">
                <a:solidFill>
                  <a:schemeClr val="bg1"/>
                </a:solidFill>
              </a:rPr>
              <a:t>como</a:t>
            </a:r>
            <a:r>
              <a:rPr lang="en-US" sz="1600" dirty="0">
                <a:solidFill>
                  <a:schemeClr val="bg1"/>
                </a:solidFill>
              </a:rPr>
              <a:t> </a:t>
            </a:r>
            <a:r>
              <a:rPr lang="en-US" sz="1600" dirty="0" err="1" smtClean="0">
                <a:solidFill>
                  <a:schemeClr val="bg1"/>
                </a:solidFill>
              </a:rPr>
              <a:t>usuario</a:t>
            </a:r>
            <a:r>
              <a:rPr lang="en-US" sz="1600" dirty="0" smtClean="0">
                <a:solidFill>
                  <a:schemeClr val="bg1"/>
                </a:solidFill>
              </a:rPr>
              <a:t> de Scoop.it.</a:t>
            </a:r>
            <a:endParaRPr lang="es-ES" sz="1600" dirty="0">
              <a:solidFill>
                <a:schemeClr val="bg1"/>
              </a:solidFill>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sp>
        <p:nvSpPr>
          <p:cNvPr id="6" name="Rectángulo 5"/>
          <p:cNvSpPr/>
          <p:nvPr/>
        </p:nvSpPr>
        <p:spPr>
          <a:xfrm>
            <a:off x="4336774" y="4956561"/>
            <a:ext cx="3177246" cy="646331"/>
          </a:xfrm>
          <a:prstGeom prst="rect">
            <a:avLst/>
          </a:prstGeom>
        </p:spPr>
        <p:txBody>
          <a:bodyPr wrap="square">
            <a:spAutoFit/>
          </a:bodyPr>
          <a:lstStyle/>
          <a:p>
            <a:r>
              <a:rPr lang="es-ES" dirty="0" smtClean="0">
                <a:solidFill>
                  <a:srgbClr val="002060"/>
                </a:solidFill>
              </a:rPr>
              <a:t>Registrarse por ser usuario de otras redes sociales</a:t>
            </a:r>
            <a:endParaRPr lang="es-ES" dirty="0">
              <a:solidFill>
                <a:srgbClr val="002060"/>
              </a:solidFil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pic>
        <p:nvPicPr>
          <p:cNvPr id="3" name="Imagen 2"/>
          <p:cNvPicPr>
            <a:picLocks noChangeAspect="1"/>
          </p:cNvPicPr>
          <p:nvPr/>
        </p:nvPicPr>
        <p:blipFill>
          <a:blip r:embed="rId4"/>
          <a:stretch>
            <a:fillRect/>
          </a:stretch>
        </p:blipFill>
        <p:spPr>
          <a:xfrm>
            <a:off x="4416951" y="1187865"/>
            <a:ext cx="3097069" cy="3768696"/>
          </a:xfrm>
          <a:prstGeom prst="rect">
            <a:avLst/>
          </a:prstGeom>
        </p:spPr>
      </p:pic>
      <p:pic>
        <p:nvPicPr>
          <p:cNvPr id="5" name="Imagen 4"/>
          <p:cNvPicPr>
            <a:picLocks noChangeAspect="1"/>
          </p:cNvPicPr>
          <p:nvPr/>
        </p:nvPicPr>
        <p:blipFill>
          <a:blip r:embed="rId5"/>
          <a:stretch>
            <a:fillRect/>
          </a:stretch>
        </p:blipFill>
        <p:spPr>
          <a:xfrm>
            <a:off x="7716557" y="3720606"/>
            <a:ext cx="4308649" cy="2494122"/>
          </a:xfrm>
          <a:prstGeom prst="rect">
            <a:avLst/>
          </a:prstGeom>
        </p:spPr>
      </p:pic>
      <p:sp>
        <p:nvSpPr>
          <p:cNvPr id="9" name="Flecha derecha 8"/>
          <p:cNvSpPr/>
          <p:nvPr/>
        </p:nvSpPr>
        <p:spPr>
          <a:xfrm>
            <a:off x="4640367" y="2832420"/>
            <a:ext cx="401652" cy="333286"/>
          </a:xfrm>
          <a:prstGeom prst="rightArrow">
            <a:avLst/>
          </a:prstGeom>
          <a:solidFill>
            <a:srgbClr val="92D05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Flecha curvada hacia la izquierda 15"/>
          <p:cNvSpPr/>
          <p:nvPr/>
        </p:nvSpPr>
        <p:spPr>
          <a:xfrm rot="17085458">
            <a:off x="8104906" y="1179139"/>
            <a:ext cx="1038600" cy="3306562"/>
          </a:xfrm>
          <a:prstGeom prst="curvedLeftArrow">
            <a:avLst/>
          </a:prstGeom>
          <a:solidFill>
            <a:schemeClr val="bg2">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Rectángulo 16"/>
          <p:cNvSpPr/>
          <p:nvPr/>
        </p:nvSpPr>
        <p:spPr>
          <a:xfrm>
            <a:off x="7688564" y="6238146"/>
            <a:ext cx="4364634" cy="369332"/>
          </a:xfrm>
          <a:prstGeom prst="rect">
            <a:avLst/>
          </a:prstGeom>
        </p:spPr>
        <p:txBody>
          <a:bodyPr wrap="square">
            <a:spAutoFit/>
          </a:bodyPr>
          <a:lstStyle/>
          <a:p>
            <a:r>
              <a:rPr lang="es-ES" dirty="0" smtClean="0">
                <a:solidFill>
                  <a:srgbClr val="C00000"/>
                </a:solidFill>
              </a:rPr>
              <a:t>Registrarse con cuenta de email</a:t>
            </a:r>
            <a:endParaRPr lang="es-ES" dirty="0">
              <a:solidFill>
                <a:srgbClr val="C00000"/>
              </a:solidFill>
            </a:endParaRPr>
          </a:p>
        </p:txBody>
      </p:sp>
    </p:spTree>
    <p:extLst>
      <p:ext uri="{BB962C8B-B14F-4D97-AF65-F5344CB8AC3E}">
        <p14:creationId xmlns:p14="http://schemas.microsoft.com/office/powerpoint/2010/main" val="323573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Compartir contenidos en tus redes sociales</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357081"/>
            <a:ext cx="3152799" cy="4317184"/>
          </a:xfrm>
        </p:spPr>
        <p:txBody>
          <a:bodyPr>
            <a:normAutofit/>
          </a:bodyPr>
          <a:lstStyle/>
          <a:p>
            <a:r>
              <a:rPr lang="es-ES" sz="1600" dirty="0" smtClean="0">
                <a:solidFill>
                  <a:schemeClr val="bg1"/>
                </a:solidFill>
              </a:rPr>
              <a:t>Como decíamos anteriormente, una de las ventajas de registrarse es la posibilidad de compartir los contenidos que desees en tus redes sociales, así como otro tipo de interacciones.</a:t>
            </a:r>
          </a:p>
          <a:p>
            <a:r>
              <a:rPr lang="es-ES" sz="1600" dirty="0" smtClean="0">
                <a:solidFill>
                  <a:schemeClr val="bg1"/>
                </a:solidFill>
              </a:rPr>
              <a:t>Si elegimos la opción de compartir (Share), se abre el desplegable que aparece en la imagen de la derecha, con los perfiles sociales que el visitante haya vinculado a su cuenta en Scoop.it, y un cuadro de texto para cada red social donde puede incluir los comentarios que desee.</a:t>
            </a:r>
          </a:p>
          <a:p>
            <a:r>
              <a:rPr lang="es-ES" sz="1600" dirty="0" smtClean="0">
                <a:solidFill>
                  <a:schemeClr val="bg1"/>
                </a:solidFill>
              </a:rPr>
              <a:t>Una vez incluidos los textos (que es opcional), sólo queda pulsar el botón Share (abajo a la derecha).</a:t>
            </a:r>
            <a:endParaRPr lang="es-ES" sz="1600" dirty="0">
              <a:solidFill>
                <a:schemeClr val="bg1"/>
              </a:solidFill>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sp>
        <p:nvSpPr>
          <p:cNvPr id="6" name="Rectángulo 5"/>
          <p:cNvSpPr/>
          <p:nvPr/>
        </p:nvSpPr>
        <p:spPr>
          <a:xfrm>
            <a:off x="4447350" y="3841013"/>
            <a:ext cx="3633483" cy="2862322"/>
          </a:xfrm>
          <a:prstGeom prst="rect">
            <a:avLst/>
          </a:prstGeom>
        </p:spPr>
        <p:txBody>
          <a:bodyPr wrap="square">
            <a:spAutoFit/>
          </a:bodyPr>
          <a:lstStyle/>
          <a:p>
            <a:r>
              <a:rPr lang="es-ES" sz="1600" dirty="0" smtClean="0">
                <a:solidFill>
                  <a:srgbClr val="002060"/>
                </a:solidFill>
              </a:rPr>
              <a:t>Al pasar el cursor del ratón por un </a:t>
            </a:r>
            <a:r>
              <a:rPr lang="es-ES" sz="1600" i="1" dirty="0" err="1" smtClean="0">
                <a:solidFill>
                  <a:srgbClr val="002060"/>
                </a:solidFill>
              </a:rPr>
              <a:t>scoop</a:t>
            </a:r>
            <a:r>
              <a:rPr lang="es-ES" sz="1600" dirty="0" smtClean="0">
                <a:solidFill>
                  <a:srgbClr val="002060"/>
                </a:solidFill>
              </a:rPr>
              <a:t>, aparecen ciertas opciones para los usuarios registrados.</a:t>
            </a:r>
          </a:p>
          <a:p>
            <a:r>
              <a:rPr lang="es-ES" sz="1600" dirty="0" smtClean="0">
                <a:solidFill>
                  <a:srgbClr val="00B050"/>
                </a:solidFill>
              </a:rPr>
              <a:t>Scoop.it</a:t>
            </a:r>
            <a:r>
              <a:rPr lang="es-ES" sz="1600" dirty="0" smtClean="0">
                <a:solidFill>
                  <a:srgbClr val="002060"/>
                </a:solidFill>
              </a:rPr>
              <a:t>: para compartirlo en un </a:t>
            </a:r>
            <a:r>
              <a:rPr lang="es-ES" sz="1600" dirty="0" err="1" smtClean="0">
                <a:solidFill>
                  <a:srgbClr val="002060"/>
                </a:solidFill>
              </a:rPr>
              <a:t>Topic</a:t>
            </a:r>
            <a:r>
              <a:rPr lang="es-ES" sz="1600" dirty="0" smtClean="0">
                <a:solidFill>
                  <a:srgbClr val="002060"/>
                </a:solidFill>
              </a:rPr>
              <a:t> o Tablero propio.</a:t>
            </a:r>
          </a:p>
          <a:p>
            <a:r>
              <a:rPr lang="es-ES" sz="1600" b="1" dirty="0" err="1" smtClean="0">
                <a:solidFill>
                  <a:srgbClr val="002060"/>
                </a:solidFill>
              </a:rPr>
              <a:t>Reaction</a:t>
            </a:r>
            <a:r>
              <a:rPr lang="es-ES" sz="1600" dirty="0" smtClean="0">
                <a:solidFill>
                  <a:srgbClr val="002060"/>
                </a:solidFill>
              </a:rPr>
              <a:t>: veces compartido, abre un cuadro de texto para comentarios.</a:t>
            </a:r>
          </a:p>
          <a:p>
            <a:r>
              <a:rPr lang="es-ES" sz="1600" b="1" dirty="0" smtClean="0">
                <a:solidFill>
                  <a:srgbClr val="002060"/>
                </a:solidFill>
              </a:rPr>
              <a:t>Share</a:t>
            </a:r>
            <a:r>
              <a:rPr lang="es-ES" sz="1600" dirty="0" smtClean="0">
                <a:solidFill>
                  <a:srgbClr val="002060"/>
                </a:solidFill>
              </a:rPr>
              <a:t>: para compartir en las redes sociales propias del visitante</a:t>
            </a:r>
          </a:p>
          <a:p>
            <a:r>
              <a:rPr lang="es-ES" sz="1600" b="1" dirty="0" err="1" smtClean="0">
                <a:solidFill>
                  <a:srgbClr val="002060"/>
                </a:solidFill>
              </a:rPr>
              <a:t>Thanks</a:t>
            </a:r>
            <a:r>
              <a:rPr lang="es-ES" sz="1600" dirty="0" smtClean="0">
                <a:solidFill>
                  <a:srgbClr val="002060"/>
                </a:solidFill>
              </a:rPr>
              <a:t>: ‘Gracias’, equivalente al Me gusta o Recomendar de otras redes sociales.</a:t>
            </a:r>
            <a:endParaRPr lang="es-ES" sz="1600" dirty="0">
              <a:solidFill>
                <a:srgbClr val="002060"/>
              </a:solidFil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
        <p:nvSpPr>
          <p:cNvPr id="9" name="Flecha derecha 8"/>
          <p:cNvSpPr/>
          <p:nvPr/>
        </p:nvSpPr>
        <p:spPr>
          <a:xfrm>
            <a:off x="7400659" y="5400943"/>
            <a:ext cx="1517526" cy="803304"/>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smtClean="0"/>
              <a:t>SHARE</a:t>
            </a:r>
            <a:endParaRPr lang="es-ES" dirty="0"/>
          </a:p>
        </p:txBody>
      </p:sp>
      <p:pic>
        <p:nvPicPr>
          <p:cNvPr id="8" name="Imagen 7"/>
          <p:cNvPicPr>
            <a:picLocks noChangeAspect="1"/>
          </p:cNvPicPr>
          <p:nvPr/>
        </p:nvPicPr>
        <p:blipFill>
          <a:blip r:embed="rId4"/>
          <a:stretch>
            <a:fillRect/>
          </a:stretch>
        </p:blipFill>
        <p:spPr>
          <a:xfrm>
            <a:off x="4447350" y="1065413"/>
            <a:ext cx="3237144" cy="2820626"/>
          </a:xfrm>
          <a:prstGeom prst="rect">
            <a:avLst/>
          </a:prstGeom>
        </p:spPr>
      </p:pic>
      <p:pic>
        <p:nvPicPr>
          <p:cNvPr id="10" name="Imagen 9"/>
          <p:cNvPicPr>
            <a:picLocks noChangeAspect="1"/>
          </p:cNvPicPr>
          <p:nvPr/>
        </p:nvPicPr>
        <p:blipFill>
          <a:blip r:embed="rId5"/>
          <a:stretch>
            <a:fillRect/>
          </a:stretch>
        </p:blipFill>
        <p:spPr>
          <a:xfrm>
            <a:off x="9072351" y="1121915"/>
            <a:ext cx="2606006" cy="5581420"/>
          </a:xfrm>
          <a:prstGeom prst="rect">
            <a:avLst/>
          </a:prstGeom>
        </p:spPr>
      </p:pic>
      <p:sp>
        <p:nvSpPr>
          <p:cNvPr id="12" name="Elipse 11"/>
          <p:cNvSpPr/>
          <p:nvPr/>
        </p:nvSpPr>
        <p:spPr>
          <a:xfrm>
            <a:off x="10836704" y="59436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653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Navegar por el Canal RED FEMP</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357081"/>
            <a:ext cx="3152799" cy="4317184"/>
          </a:xfrm>
        </p:spPr>
        <p:txBody>
          <a:bodyPr>
            <a:normAutofit/>
          </a:bodyPr>
          <a:lstStyle/>
          <a:p>
            <a:r>
              <a:rPr lang="es-ES" sz="1600" dirty="0" smtClean="0">
                <a:solidFill>
                  <a:schemeClr val="bg1"/>
                </a:solidFill>
              </a:rPr>
              <a:t>La herramienta Scoop.it se concibe como un tablero informativo continuo. </a:t>
            </a:r>
          </a:p>
          <a:p>
            <a:r>
              <a:rPr lang="es-ES" sz="1600" dirty="0" smtClean="0">
                <a:solidFill>
                  <a:schemeClr val="bg1"/>
                </a:solidFill>
              </a:rPr>
              <a:t>La plantilla elegida permite alojar 24 contenidos, incluido uno que ejerce de </a:t>
            </a:r>
            <a:r>
              <a:rPr lang="es-ES" sz="1600" i="1" dirty="0" smtClean="0">
                <a:solidFill>
                  <a:schemeClr val="bg1"/>
                </a:solidFill>
              </a:rPr>
              <a:t>portada</a:t>
            </a:r>
            <a:r>
              <a:rPr lang="es-ES" sz="1600" dirty="0" smtClean="0">
                <a:solidFill>
                  <a:schemeClr val="bg1"/>
                </a:solidFill>
              </a:rPr>
              <a:t> y aparece en la parte superior de la primera página, con un formato diferente al resto.</a:t>
            </a:r>
          </a:p>
          <a:p>
            <a:r>
              <a:rPr lang="es-ES" sz="1600" dirty="0" smtClean="0">
                <a:solidFill>
                  <a:schemeClr val="bg1"/>
                </a:solidFill>
              </a:rPr>
              <a:t>Una vez superados esos primeros 24 contenidos, se van generando nuevas páginas. Para acceder a ellas solamente hay que llegar al final de la página y darle al número de página deseado o a la opción “ &gt; ” (siguiente página),</a:t>
            </a:r>
            <a:endParaRPr lang="es-ES" sz="1600" dirty="0">
              <a:solidFill>
                <a:schemeClr val="bg1"/>
              </a:solidFill>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sp>
        <p:nvSpPr>
          <p:cNvPr id="6" name="Rectángulo 5"/>
          <p:cNvSpPr/>
          <p:nvPr/>
        </p:nvSpPr>
        <p:spPr>
          <a:xfrm>
            <a:off x="9045455" y="1602120"/>
            <a:ext cx="2773380" cy="2308324"/>
          </a:xfrm>
          <a:prstGeom prst="rect">
            <a:avLst/>
          </a:prstGeom>
        </p:spPr>
        <p:txBody>
          <a:bodyPr wrap="square">
            <a:spAutoFit/>
          </a:bodyPr>
          <a:lstStyle/>
          <a:p>
            <a:r>
              <a:rPr lang="es-ES" sz="1600" dirty="0" smtClean="0">
                <a:solidFill>
                  <a:srgbClr val="002060"/>
                </a:solidFill>
              </a:rPr>
              <a:t>En la parte inferior se observan las páginas actuales. </a:t>
            </a:r>
          </a:p>
          <a:p>
            <a:endParaRPr lang="es-ES" sz="1600" dirty="0">
              <a:solidFill>
                <a:srgbClr val="002060"/>
              </a:solidFill>
            </a:endParaRPr>
          </a:p>
          <a:p>
            <a:r>
              <a:rPr lang="es-ES" sz="1600" dirty="0" smtClean="0">
                <a:solidFill>
                  <a:srgbClr val="002060"/>
                </a:solidFill>
              </a:rPr>
              <a:t>En azul oscuro se marca la página activa, y el azul claro marca por donde se está pasando el cursor del ratón, que corresponde en este caso a “siguiente página”.</a:t>
            </a:r>
            <a:endParaRPr lang="es-ES" sz="1600" dirty="0">
              <a:solidFill>
                <a:srgbClr val="002060"/>
              </a:solidFil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pic>
        <p:nvPicPr>
          <p:cNvPr id="3" name="Imagen 2"/>
          <p:cNvPicPr>
            <a:picLocks noChangeAspect="1"/>
          </p:cNvPicPr>
          <p:nvPr/>
        </p:nvPicPr>
        <p:blipFill>
          <a:blip r:embed="rId4"/>
          <a:stretch>
            <a:fillRect/>
          </a:stretch>
        </p:blipFill>
        <p:spPr>
          <a:xfrm>
            <a:off x="4267097" y="1349668"/>
            <a:ext cx="4716180" cy="4290557"/>
          </a:xfrm>
          <a:prstGeom prst="rect">
            <a:avLst/>
          </a:prstGeom>
        </p:spPr>
      </p:pic>
      <p:sp>
        <p:nvSpPr>
          <p:cNvPr id="5" name="Elipse 4"/>
          <p:cNvSpPr/>
          <p:nvPr/>
        </p:nvSpPr>
        <p:spPr>
          <a:xfrm>
            <a:off x="5742774" y="4247260"/>
            <a:ext cx="1820254" cy="760576"/>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504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4329431" y="4964818"/>
            <a:ext cx="3402565" cy="458982"/>
          </a:xfrm>
          <a:prstGeom prst="rect">
            <a:avLst/>
          </a:prstGeom>
          <a:no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 sz="2400" b="1" dirty="0" smtClean="0">
                <a:solidFill>
                  <a:srgbClr val="002060"/>
                </a:solidFill>
              </a:rPr>
              <a:t>canalinfoRED@femp.es</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649" y="2838450"/>
            <a:ext cx="2044784" cy="1709139"/>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75" y="2691729"/>
            <a:ext cx="1855860" cy="1855860"/>
          </a:xfrm>
          <a:prstGeom prst="rect">
            <a:avLst/>
          </a:prstGeom>
        </p:spPr>
      </p:pic>
      <p:sp>
        <p:nvSpPr>
          <p:cNvPr id="3" name="Rectángulo 2"/>
          <p:cNvSpPr/>
          <p:nvPr/>
        </p:nvSpPr>
        <p:spPr>
          <a:xfrm>
            <a:off x="2085403" y="5648679"/>
            <a:ext cx="7639711" cy="369332"/>
          </a:xfrm>
          <a:prstGeom prst="rect">
            <a:avLst/>
          </a:prstGeom>
        </p:spPr>
        <p:txBody>
          <a:bodyPr wrap="square">
            <a:spAutoFit/>
          </a:bodyPr>
          <a:lstStyle/>
          <a:p>
            <a:pPr algn="ctr"/>
            <a:r>
              <a:rPr lang="es-ES" b="1" dirty="0">
                <a:hlinkClick r:id="rId4"/>
              </a:rPr>
              <a:t>http://www.scoop.it/t/canal-red-femp-por-la-transparencia-y-la-participacion</a:t>
            </a:r>
            <a:endParaRPr lang="es-ES" b="1" dirty="0"/>
          </a:p>
        </p:txBody>
      </p:sp>
    </p:spTree>
    <p:extLst>
      <p:ext uri="{BB962C8B-B14F-4D97-AF65-F5344CB8AC3E}">
        <p14:creationId xmlns:p14="http://schemas.microsoft.com/office/powerpoint/2010/main" val="285368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solidFill>
                  <a:schemeClr val="bg2">
                    <a:lumMod val="25000"/>
                  </a:schemeClr>
                </a:solidFill>
                <a:effectLst>
                  <a:outerShdw blurRad="38100" dist="38100" dir="2700000" algn="tl">
                    <a:srgbClr val="000000">
                      <a:alpha val="43137"/>
                    </a:srgbClr>
                  </a:outerShdw>
                </a:effectLst>
              </a:rPr>
              <a:t>Logotipo RED</a:t>
            </a:r>
            <a:endParaRPr lang="es-ES" dirty="0">
              <a:solidFill>
                <a:schemeClr val="bg2">
                  <a:lumMod val="25000"/>
                </a:schemeClr>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3268" y="2425697"/>
            <a:ext cx="3646423" cy="3047126"/>
          </a:xfrm>
          <a:prstGeom prst="rect">
            <a:avLst/>
          </a:prstGeom>
          <a:ln>
            <a:noFill/>
          </a:ln>
        </p:spPr>
      </p:pic>
    </p:spTree>
    <p:extLst>
      <p:ext uri="{BB962C8B-B14F-4D97-AF65-F5344CB8AC3E}">
        <p14:creationId xmlns:p14="http://schemas.microsoft.com/office/powerpoint/2010/main" val="28446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half" idx="2"/>
          </p:nvPr>
        </p:nvSpPr>
        <p:spPr>
          <a:xfrm>
            <a:off x="457200" y="1978755"/>
            <a:ext cx="3226037" cy="4642721"/>
          </a:xfrm>
        </p:spPr>
        <p:txBody>
          <a:bodyPr>
            <a:noAutofit/>
          </a:bodyPr>
          <a:lstStyle/>
          <a:p>
            <a:r>
              <a:rPr lang="es-ES" sz="1600" dirty="0" smtClean="0"/>
              <a:t>La </a:t>
            </a:r>
            <a:r>
              <a:rPr lang="es-ES" sz="1600" i="1" dirty="0" smtClean="0">
                <a:solidFill>
                  <a:schemeClr val="bg1">
                    <a:lumMod val="85000"/>
                  </a:schemeClr>
                </a:solidFill>
              </a:rPr>
              <a:t>Red de Entidades Locales por la Transparencia y la Participación Ciudadana de la FEMP </a:t>
            </a:r>
            <a:r>
              <a:rPr lang="es-ES" sz="1600" dirty="0" smtClean="0"/>
              <a:t>presenta un nuevo espacio web destinado a recopilar tanto su actividad como la información más relevante relacionada con las áreas de las que se ocupan los distintos Grupos de Trabajo constituidos en la RED FEMP. </a:t>
            </a:r>
          </a:p>
          <a:p>
            <a:r>
              <a:rPr lang="es-ES" sz="1600" dirty="0" smtClean="0"/>
              <a:t>Este </a:t>
            </a:r>
            <a:r>
              <a:rPr lang="es-ES" sz="1600" b="1" dirty="0" smtClean="0"/>
              <a:t>nuevo</a:t>
            </a:r>
            <a:r>
              <a:rPr lang="es-ES" sz="1600" dirty="0" smtClean="0"/>
              <a:t> </a:t>
            </a:r>
            <a:r>
              <a:rPr lang="es-ES" sz="1600" b="1" dirty="0" smtClean="0"/>
              <a:t>servicio</a:t>
            </a:r>
            <a:r>
              <a:rPr lang="es-ES" sz="1600" dirty="0" smtClean="0"/>
              <a:t> para las entidades asociadas a la RED FEMP tiene dos objetivos principales:</a:t>
            </a:r>
          </a:p>
          <a:p>
            <a:r>
              <a:rPr lang="es-ES" sz="1600" dirty="0" smtClean="0"/>
              <a:t>- mantenerse actualizado sobre las materias que son competencia de la RED FEMP, de una manera sencilla y rápida</a:t>
            </a:r>
          </a:p>
          <a:p>
            <a:r>
              <a:rPr lang="es-ES" sz="1600" dirty="0" smtClean="0"/>
              <a:t> - difundir las acciones de las entidades asociadas a la RED FEMP</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964" y="177116"/>
            <a:ext cx="2672353" cy="6680884"/>
          </a:xfrm>
          <a:prstGeom prst="rect">
            <a:avLst/>
          </a:prstGeom>
        </p:spPr>
      </p:pic>
      <p:sp>
        <p:nvSpPr>
          <p:cNvPr id="15" name="Título 1"/>
          <p:cNvSpPr txBox="1">
            <a:spLocks/>
          </p:cNvSpPr>
          <p:nvPr/>
        </p:nvSpPr>
        <p:spPr>
          <a:xfrm>
            <a:off x="457201" y="653192"/>
            <a:ext cx="3382262"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 sz="3600" b="1" dirty="0" smtClean="0">
                <a:solidFill>
                  <a:schemeClr val="bg1">
                    <a:lumMod val="95000"/>
                  </a:schemeClr>
                </a:solidFill>
              </a:rPr>
              <a:t>Funciones del Canal RED FEMP</a:t>
            </a:r>
            <a:endParaRPr lang="es-ES" sz="3600" b="1" dirty="0">
              <a:solidFill>
                <a:schemeClr val="bg1">
                  <a:lumMod val="95000"/>
                </a:schemeClr>
              </a:solidFill>
            </a:endParaRPr>
          </a:p>
        </p:txBody>
      </p:sp>
      <p:sp>
        <p:nvSpPr>
          <p:cNvPr id="8" name="Rectángulo 7"/>
          <p:cNvSpPr/>
          <p:nvPr/>
        </p:nvSpPr>
        <p:spPr>
          <a:xfrm>
            <a:off x="9648202" y="1646208"/>
            <a:ext cx="2273182" cy="4708981"/>
          </a:xfrm>
          <a:prstGeom prst="rect">
            <a:avLst/>
          </a:prstGeom>
        </p:spPr>
        <p:txBody>
          <a:bodyPr wrap="square">
            <a:spAutoFit/>
          </a:bodyPr>
          <a:lstStyle/>
          <a:p>
            <a:pPr algn="r"/>
            <a:r>
              <a:rPr lang="es-ES" sz="1500" dirty="0" smtClean="0">
                <a:solidFill>
                  <a:srgbClr val="002060"/>
                </a:solidFill>
              </a:rPr>
              <a:t>Todos </a:t>
            </a:r>
            <a:r>
              <a:rPr lang="es-ES" sz="1500" dirty="0">
                <a:solidFill>
                  <a:srgbClr val="002060"/>
                </a:solidFill>
              </a:rPr>
              <a:t>estos contenidos, además de los propios que generen la </a:t>
            </a:r>
            <a:r>
              <a:rPr lang="es-ES" sz="1500" dirty="0" smtClean="0">
                <a:solidFill>
                  <a:srgbClr val="002060"/>
                </a:solidFill>
              </a:rPr>
              <a:t>RED FEMP </a:t>
            </a:r>
            <a:r>
              <a:rPr lang="es-ES" sz="1500" dirty="0">
                <a:solidFill>
                  <a:srgbClr val="002060"/>
                </a:solidFill>
              </a:rPr>
              <a:t>y sus asociados, se comparten en redes sociales, con el objetivo de </a:t>
            </a:r>
            <a:r>
              <a:rPr lang="es-ES" sz="1500" dirty="0" smtClean="0">
                <a:solidFill>
                  <a:srgbClr val="002060"/>
                </a:solidFill>
              </a:rPr>
              <a:t>dar </a:t>
            </a:r>
            <a:r>
              <a:rPr lang="es-ES" sz="1500" b="1" dirty="0" smtClean="0">
                <a:solidFill>
                  <a:srgbClr val="002060"/>
                </a:solidFill>
              </a:rPr>
              <a:t>visibilidad</a:t>
            </a:r>
            <a:r>
              <a:rPr lang="es-ES" sz="1500" dirty="0" smtClean="0">
                <a:solidFill>
                  <a:srgbClr val="002060"/>
                </a:solidFill>
              </a:rPr>
              <a:t> a las </a:t>
            </a:r>
            <a:r>
              <a:rPr lang="es-ES" sz="1500" dirty="0">
                <a:solidFill>
                  <a:srgbClr val="002060"/>
                </a:solidFill>
              </a:rPr>
              <a:t>iniciativas más relevantes </a:t>
            </a:r>
            <a:r>
              <a:rPr lang="es-ES" sz="1500" dirty="0" smtClean="0">
                <a:solidFill>
                  <a:srgbClr val="002060"/>
                </a:solidFill>
              </a:rPr>
              <a:t>y </a:t>
            </a:r>
            <a:r>
              <a:rPr lang="es-ES" sz="1500" dirty="0">
                <a:solidFill>
                  <a:srgbClr val="002060"/>
                </a:solidFill>
              </a:rPr>
              <a:t>de </a:t>
            </a:r>
            <a:r>
              <a:rPr lang="es-ES" sz="1500" dirty="0" smtClean="0">
                <a:solidFill>
                  <a:srgbClr val="002060"/>
                </a:solidFill>
              </a:rPr>
              <a:t>ser un </a:t>
            </a:r>
            <a:r>
              <a:rPr lang="es-ES" sz="1500" dirty="0">
                <a:solidFill>
                  <a:srgbClr val="002060"/>
                </a:solidFill>
              </a:rPr>
              <a:t>punto de </a:t>
            </a:r>
            <a:r>
              <a:rPr lang="es-ES" sz="1500" b="1" dirty="0">
                <a:solidFill>
                  <a:srgbClr val="002060"/>
                </a:solidFill>
              </a:rPr>
              <a:t>referencia </a:t>
            </a:r>
            <a:r>
              <a:rPr lang="es-ES" sz="1500" b="1" dirty="0" smtClean="0">
                <a:solidFill>
                  <a:srgbClr val="002060"/>
                </a:solidFill>
              </a:rPr>
              <a:t>informativa y divulgativa</a:t>
            </a:r>
            <a:r>
              <a:rPr lang="es-ES" sz="1500" dirty="0" smtClean="0">
                <a:solidFill>
                  <a:srgbClr val="002060"/>
                </a:solidFill>
              </a:rPr>
              <a:t> </a:t>
            </a:r>
            <a:r>
              <a:rPr lang="es-ES" sz="1500" dirty="0">
                <a:solidFill>
                  <a:srgbClr val="002060"/>
                </a:solidFill>
              </a:rPr>
              <a:t>sobre participación, transparencia, </a:t>
            </a:r>
            <a:r>
              <a:rPr lang="es-ES" sz="1500" dirty="0" smtClean="0">
                <a:solidFill>
                  <a:srgbClr val="002060"/>
                </a:solidFill>
              </a:rPr>
              <a:t>gobierno abierto, datos </a:t>
            </a:r>
            <a:r>
              <a:rPr lang="es-ES" sz="1500" dirty="0">
                <a:solidFill>
                  <a:srgbClr val="002060"/>
                </a:solidFill>
              </a:rPr>
              <a:t>abiertos, buen gobierno, administración electrónica</a:t>
            </a:r>
            <a:r>
              <a:rPr lang="es-ES" sz="1500" dirty="0" smtClean="0">
                <a:solidFill>
                  <a:srgbClr val="002060"/>
                </a:solidFill>
              </a:rPr>
              <a:t>, innovación pública, interoperabilidad, seguridad, protección de datos, gestión documental, etc.</a:t>
            </a:r>
            <a:endParaRPr lang="es-ES" sz="1500" dirty="0">
              <a:solidFill>
                <a:srgbClr val="002060"/>
              </a:solidFil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
        <p:nvSpPr>
          <p:cNvPr id="10" name="Rectángulo 9"/>
          <p:cNvSpPr/>
          <p:nvPr/>
        </p:nvSpPr>
        <p:spPr>
          <a:xfrm>
            <a:off x="4133308" y="1634532"/>
            <a:ext cx="1947421" cy="2631490"/>
          </a:xfrm>
          <a:prstGeom prst="rect">
            <a:avLst/>
          </a:prstGeom>
        </p:spPr>
        <p:txBody>
          <a:bodyPr wrap="square">
            <a:spAutoFit/>
          </a:bodyPr>
          <a:lstStyle/>
          <a:p>
            <a:r>
              <a:rPr lang="es-ES" sz="1500" dirty="0" smtClean="0">
                <a:solidFill>
                  <a:srgbClr val="002060"/>
                </a:solidFill>
              </a:rPr>
              <a:t>Gracias a </a:t>
            </a:r>
            <a:r>
              <a:rPr lang="es-ES" sz="1500" dirty="0">
                <a:solidFill>
                  <a:srgbClr val="002060"/>
                </a:solidFill>
              </a:rPr>
              <a:t>una </a:t>
            </a:r>
            <a:r>
              <a:rPr lang="es-ES" sz="1500" dirty="0" smtClean="0">
                <a:solidFill>
                  <a:srgbClr val="002060"/>
                </a:solidFill>
              </a:rPr>
              <a:t>herramienta web 2.0 </a:t>
            </a:r>
            <a:r>
              <a:rPr lang="es-ES" sz="1500" dirty="0">
                <a:solidFill>
                  <a:srgbClr val="002060"/>
                </a:solidFill>
              </a:rPr>
              <a:t>de curación de contenidos (</a:t>
            </a:r>
            <a:r>
              <a:rPr lang="es-ES" sz="1500" i="1" dirty="0">
                <a:solidFill>
                  <a:srgbClr val="002060"/>
                </a:solidFill>
              </a:rPr>
              <a:t>Scoop.it</a:t>
            </a:r>
            <a:r>
              <a:rPr lang="es-ES" sz="1500" dirty="0">
                <a:solidFill>
                  <a:srgbClr val="002060"/>
                </a:solidFill>
              </a:rPr>
              <a:t>), se </a:t>
            </a:r>
            <a:r>
              <a:rPr lang="es-ES" sz="1500" dirty="0" smtClean="0">
                <a:solidFill>
                  <a:srgbClr val="002060"/>
                </a:solidFill>
              </a:rPr>
              <a:t>va conformando de manera constante </a:t>
            </a:r>
            <a:r>
              <a:rPr lang="es-ES" sz="1500" dirty="0">
                <a:solidFill>
                  <a:srgbClr val="002060"/>
                </a:solidFill>
              </a:rPr>
              <a:t>un archivo de documentos de actualidad en las materias en que trabaja la </a:t>
            </a:r>
            <a:r>
              <a:rPr lang="es-ES" sz="1500" dirty="0" smtClean="0">
                <a:solidFill>
                  <a:srgbClr val="002060"/>
                </a:solidFill>
              </a:rPr>
              <a:t>RED FEMP.</a:t>
            </a: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spTree>
    <p:extLst>
      <p:ext uri="{BB962C8B-B14F-4D97-AF65-F5344CB8AC3E}">
        <p14:creationId xmlns:p14="http://schemas.microsoft.com/office/powerpoint/2010/main" val="57135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97147"/>
            <a:ext cx="3200400" cy="1591886"/>
          </a:xfrm>
        </p:spPr>
        <p:txBody>
          <a:bodyPr>
            <a:normAutofit/>
          </a:bodyPr>
          <a:lstStyle/>
          <a:p>
            <a:r>
              <a:rPr lang="es-ES" b="1" dirty="0" smtClean="0">
                <a:solidFill>
                  <a:schemeClr val="bg1">
                    <a:lumMod val="95000"/>
                  </a:schemeClr>
                </a:solidFill>
              </a:rPr>
              <a:t>Contenidos</a:t>
            </a:r>
            <a:endParaRPr lang="es-ES" b="1" dirty="0">
              <a:solidFill>
                <a:schemeClr val="bg1">
                  <a:lumMod val="95000"/>
                </a:schemeClr>
              </a:solidFill>
            </a:endParaRPr>
          </a:p>
        </p:txBody>
      </p:sp>
      <p:pic>
        <p:nvPicPr>
          <p:cNvPr id="33" name="Marcador de contenido 3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9696" y="150401"/>
            <a:ext cx="2637193" cy="6592982"/>
          </a:xfrm>
        </p:spPr>
      </p:pic>
      <p:sp>
        <p:nvSpPr>
          <p:cNvPr id="3" name="Marcador de texto 2"/>
          <p:cNvSpPr>
            <a:spLocks noGrp="1"/>
          </p:cNvSpPr>
          <p:nvPr>
            <p:ph type="body" sz="half" idx="2"/>
          </p:nvPr>
        </p:nvSpPr>
        <p:spPr>
          <a:xfrm>
            <a:off x="457199" y="2071227"/>
            <a:ext cx="3265715" cy="4549833"/>
          </a:xfrm>
        </p:spPr>
        <p:txBody>
          <a:bodyPr>
            <a:normAutofit/>
          </a:bodyPr>
          <a:lstStyle/>
          <a:p>
            <a:r>
              <a:rPr lang="es-ES" sz="1600" dirty="0" smtClean="0"/>
              <a:t>¿Qué tipo de contenidos vamos a encontrar en el Canal RED FEMP?</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sp>
        <p:nvSpPr>
          <p:cNvPr id="10" name="Rectángulo 9"/>
          <p:cNvSpPr/>
          <p:nvPr/>
        </p:nvSpPr>
        <p:spPr>
          <a:xfrm>
            <a:off x="4178047" y="2071227"/>
            <a:ext cx="2086516" cy="3093154"/>
          </a:xfrm>
          <a:prstGeom prst="rect">
            <a:avLst/>
          </a:prstGeom>
        </p:spPr>
        <p:txBody>
          <a:bodyPr wrap="square">
            <a:spAutoFit/>
          </a:bodyPr>
          <a:lstStyle/>
          <a:p>
            <a:r>
              <a:rPr lang="es-ES" sz="1500" dirty="0" smtClean="0">
                <a:solidFill>
                  <a:srgbClr val="002060"/>
                </a:solidFill>
              </a:rPr>
              <a:t>Tipos de contenidos:</a:t>
            </a:r>
          </a:p>
          <a:p>
            <a:endParaRPr lang="es-ES" sz="1500" dirty="0" smtClean="0">
              <a:solidFill>
                <a:srgbClr val="002060"/>
              </a:solidFill>
            </a:endParaRPr>
          </a:p>
          <a:p>
            <a:r>
              <a:rPr lang="es-ES" sz="1500" dirty="0" smtClean="0">
                <a:solidFill>
                  <a:srgbClr val="002060"/>
                </a:solidFill>
              </a:rPr>
              <a:t>Noticias de actualidad</a:t>
            </a:r>
          </a:p>
          <a:p>
            <a:r>
              <a:rPr lang="es-ES" sz="1500" dirty="0" smtClean="0">
                <a:solidFill>
                  <a:srgbClr val="002060"/>
                </a:solidFill>
              </a:rPr>
              <a:t>Novedades legislativas</a:t>
            </a:r>
          </a:p>
          <a:p>
            <a:r>
              <a:rPr lang="es-ES" sz="1500" dirty="0" smtClean="0">
                <a:solidFill>
                  <a:srgbClr val="002060"/>
                </a:solidFill>
              </a:rPr>
              <a:t>Análisis</a:t>
            </a:r>
          </a:p>
          <a:p>
            <a:r>
              <a:rPr lang="es-ES" sz="1500" dirty="0" smtClean="0">
                <a:solidFill>
                  <a:srgbClr val="002060"/>
                </a:solidFill>
              </a:rPr>
              <a:t>Evaluaciones</a:t>
            </a:r>
          </a:p>
          <a:p>
            <a:r>
              <a:rPr lang="es-ES" sz="1500" dirty="0" smtClean="0">
                <a:solidFill>
                  <a:srgbClr val="002060"/>
                </a:solidFill>
              </a:rPr>
              <a:t>Informes</a:t>
            </a:r>
          </a:p>
          <a:p>
            <a:r>
              <a:rPr lang="es-ES" sz="1500" dirty="0" smtClean="0">
                <a:solidFill>
                  <a:srgbClr val="002060"/>
                </a:solidFill>
              </a:rPr>
              <a:t>Publicaciones académicas</a:t>
            </a:r>
          </a:p>
          <a:p>
            <a:r>
              <a:rPr lang="es-ES" sz="1500" dirty="0" smtClean="0">
                <a:solidFill>
                  <a:srgbClr val="002060"/>
                </a:solidFill>
              </a:rPr>
              <a:t>Publicaciones periódicas</a:t>
            </a:r>
          </a:p>
          <a:p>
            <a:r>
              <a:rPr lang="es-ES" sz="1500" dirty="0" smtClean="0">
                <a:solidFill>
                  <a:srgbClr val="002060"/>
                </a:solidFill>
              </a:rPr>
              <a:t>Información sobre eventos</a:t>
            </a:r>
          </a:p>
          <a:p>
            <a:r>
              <a:rPr lang="es-ES" sz="1500" dirty="0" smtClean="0">
                <a:solidFill>
                  <a:srgbClr val="002060"/>
                </a:solidFill>
              </a:rPr>
              <a:t>Materiales de formación</a:t>
            </a:r>
          </a:p>
        </p:txBody>
      </p:sp>
      <p:sp>
        <p:nvSpPr>
          <p:cNvPr id="12" name="Rectángulo 11"/>
          <p:cNvSpPr/>
          <p:nvPr/>
        </p:nvSpPr>
        <p:spPr>
          <a:xfrm>
            <a:off x="9648202" y="2071227"/>
            <a:ext cx="2377004" cy="2400657"/>
          </a:xfrm>
          <a:prstGeom prst="rect">
            <a:avLst/>
          </a:prstGeom>
        </p:spPr>
        <p:txBody>
          <a:bodyPr wrap="square">
            <a:spAutoFit/>
          </a:bodyPr>
          <a:lstStyle/>
          <a:p>
            <a:pPr algn="r"/>
            <a:r>
              <a:rPr lang="es-ES" sz="1500" dirty="0" smtClean="0">
                <a:solidFill>
                  <a:srgbClr val="002060"/>
                </a:solidFill>
              </a:rPr>
              <a:t>Formatos:</a:t>
            </a:r>
          </a:p>
          <a:p>
            <a:pPr algn="r"/>
            <a:endParaRPr lang="es-ES" sz="1500" dirty="0" smtClean="0">
              <a:solidFill>
                <a:srgbClr val="002060"/>
              </a:solidFill>
            </a:endParaRPr>
          </a:p>
          <a:p>
            <a:pPr algn="r"/>
            <a:r>
              <a:rPr lang="es-ES" sz="1500" dirty="0" smtClean="0">
                <a:solidFill>
                  <a:srgbClr val="002060"/>
                </a:solidFill>
              </a:rPr>
              <a:t>Comunicación institucional</a:t>
            </a:r>
          </a:p>
          <a:p>
            <a:pPr algn="r"/>
            <a:r>
              <a:rPr lang="es-ES" sz="1500" dirty="0" smtClean="0">
                <a:solidFill>
                  <a:srgbClr val="002060"/>
                </a:solidFill>
              </a:rPr>
              <a:t>Prensa online</a:t>
            </a:r>
          </a:p>
          <a:p>
            <a:pPr algn="r"/>
            <a:r>
              <a:rPr lang="es-ES" sz="1500" dirty="0" smtClean="0">
                <a:solidFill>
                  <a:srgbClr val="002060"/>
                </a:solidFill>
              </a:rPr>
              <a:t>Boletines oficiales</a:t>
            </a:r>
          </a:p>
          <a:p>
            <a:pPr algn="r"/>
            <a:r>
              <a:rPr lang="es-ES" sz="1500" dirty="0" smtClean="0">
                <a:solidFill>
                  <a:srgbClr val="002060"/>
                </a:solidFill>
              </a:rPr>
              <a:t>Blogs</a:t>
            </a:r>
          </a:p>
          <a:p>
            <a:pPr algn="r"/>
            <a:r>
              <a:rPr lang="es-ES" sz="1500" dirty="0" smtClean="0">
                <a:solidFill>
                  <a:srgbClr val="002060"/>
                </a:solidFill>
              </a:rPr>
              <a:t>Vídeos</a:t>
            </a:r>
          </a:p>
          <a:p>
            <a:pPr algn="r"/>
            <a:r>
              <a:rPr lang="es-ES" sz="1500" dirty="0" smtClean="0">
                <a:solidFill>
                  <a:srgbClr val="002060"/>
                </a:solidFill>
              </a:rPr>
              <a:t>Presentaciones</a:t>
            </a:r>
          </a:p>
          <a:p>
            <a:pPr algn="r"/>
            <a:r>
              <a:rPr lang="es-ES" sz="1500" dirty="0" smtClean="0">
                <a:solidFill>
                  <a:srgbClr val="002060"/>
                </a:solidFill>
              </a:rPr>
              <a:t>Infografías</a:t>
            </a:r>
          </a:p>
          <a:p>
            <a:pPr algn="r"/>
            <a:r>
              <a:rPr lang="es-ES" sz="1500" dirty="0" smtClean="0">
                <a:solidFill>
                  <a:srgbClr val="002060"/>
                </a:solidFill>
              </a:rPr>
              <a:t>Publicaciones</a:t>
            </a: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Tree>
    <p:extLst>
      <p:ext uri="{BB962C8B-B14F-4D97-AF65-F5344CB8AC3E}">
        <p14:creationId xmlns:p14="http://schemas.microsoft.com/office/powerpoint/2010/main" val="343913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97147"/>
            <a:ext cx="3200400" cy="1591886"/>
          </a:xfrm>
        </p:spPr>
        <p:txBody>
          <a:bodyPr>
            <a:normAutofit/>
          </a:bodyPr>
          <a:lstStyle/>
          <a:p>
            <a:r>
              <a:rPr lang="es-ES" b="1" dirty="0" smtClean="0">
                <a:solidFill>
                  <a:schemeClr val="bg1">
                    <a:lumMod val="95000"/>
                  </a:schemeClr>
                </a:solidFill>
              </a:rPr>
              <a:t>Protagonistas</a:t>
            </a:r>
            <a:endParaRPr lang="es-ES" b="1" dirty="0">
              <a:solidFill>
                <a:schemeClr val="bg1">
                  <a:lumMod val="95000"/>
                </a:schemeClr>
              </a:solidFill>
            </a:endParaRPr>
          </a:p>
        </p:txBody>
      </p:sp>
      <p:sp>
        <p:nvSpPr>
          <p:cNvPr id="3" name="Marcador de texto 2"/>
          <p:cNvSpPr>
            <a:spLocks noGrp="1"/>
          </p:cNvSpPr>
          <p:nvPr>
            <p:ph type="body" sz="half" idx="2"/>
          </p:nvPr>
        </p:nvSpPr>
        <p:spPr>
          <a:xfrm>
            <a:off x="457199" y="2071227"/>
            <a:ext cx="3265715" cy="4549833"/>
          </a:xfrm>
        </p:spPr>
        <p:txBody>
          <a:bodyPr>
            <a:normAutofit/>
          </a:bodyPr>
          <a:lstStyle/>
          <a:p>
            <a:r>
              <a:rPr lang="es-ES" sz="1600" dirty="0" smtClean="0"/>
              <a:t>¿A quiénes vamos a seguir? </a:t>
            </a:r>
          </a:p>
          <a:p>
            <a:r>
              <a:rPr lang="es-ES" sz="1600" dirty="0" smtClean="0"/>
              <a:t>¿Quiénes serán las entidades y personas sobre las que se centrarán los contenidos del Canal RED FEMP? </a:t>
            </a: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1706" y="137242"/>
            <a:ext cx="2627514" cy="6568784"/>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
        <p:nvSpPr>
          <p:cNvPr id="15" name="Rectángulo 14"/>
          <p:cNvSpPr/>
          <p:nvPr/>
        </p:nvSpPr>
        <p:spPr>
          <a:xfrm>
            <a:off x="4178047" y="2071227"/>
            <a:ext cx="2259600" cy="2400657"/>
          </a:xfrm>
          <a:prstGeom prst="rect">
            <a:avLst/>
          </a:prstGeom>
        </p:spPr>
        <p:txBody>
          <a:bodyPr wrap="square">
            <a:spAutoFit/>
          </a:bodyPr>
          <a:lstStyle/>
          <a:p>
            <a:r>
              <a:rPr lang="es-ES" sz="1500" dirty="0" smtClean="0">
                <a:solidFill>
                  <a:srgbClr val="002060"/>
                </a:solidFill>
              </a:rPr>
              <a:t>Administraciones </a:t>
            </a:r>
            <a:r>
              <a:rPr lang="es-ES" sz="1500" dirty="0">
                <a:solidFill>
                  <a:srgbClr val="002060"/>
                </a:solidFill>
              </a:rPr>
              <a:t>Públicas de todos los niveles, especialmente la </a:t>
            </a:r>
            <a:r>
              <a:rPr lang="es-ES" sz="1500" dirty="0" smtClean="0">
                <a:solidFill>
                  <a:srgbClr val="002060"/>
                </a:solidFill>
              </a:rPr>
              <a:t>local</a:t>
            </a:r>
          </a:p>
          <a:p>
            <a:r>
              <a:rPr lang="es-ES" sz="1500" dirty="0" smtClean="0">
                <a:solidFill>
                  <a:srgbClr val="002060"/>
                </a:solidFill>
              </a:rPr>
              <a:t>Autoridades </a:t>
            </a:r>
            <a:r>
              <a:rPr lang="es-ES" sz="1500" dirty="0">
                <a:solidFill>
                  <a:srgbClr val="002060"/>
                </a:solidFill>
              </a:rPr>
              <a:t>de control de la </a:t>
            </a:r>
            <a:r>
              <a:rPr lang="es-ES" sz="1500" dirty="0" smtClean="0">
                <a:solidFill>
                  <a:srgbClr val="002060"/>
                </a:solidFill>
              </a:rPr>
              <a:t>transparencia</a:t>
            </a:r>
          </a:p>
          <a:p>
            <a:r>
              <a:rPr lang="es-ES" sz="1500" dirty="0" smtClean="0">
                <a:solidFill>
                  <a:srgbClr val="002060"/>
                </a:solidFill>
              </a:rPr>
              <a:t>Espacios </a:t>
            </a:r>
            <a:r>
              <a:rPr lang="es-ES" sz="1500" dirty="0">
                <a:solidFill>
                  <a:srgbClr val="002060"/>
                </a:solidFill>
              </a:rPr>
              <a:t>de participación y </a:t>
            </a:r>
            <a:r>
              <a:rPr lang="es-ES" sz="1500" dirty="0" err="1" smtClean="0">
                <a:solidFill>
                  <a:srgbClr val="002060"/>
                </a:solidFill>
              </a:rPr>
              <a:t>co</a:t>
            </a:r>
            <a:r>
              <a:rPr lang="es-ES" sz="1500" dirty="0" smtClean="0">
                <a:solidFill>
                  <a:srgbClr val="002060"/>
                </a:solidFill>
              </a:rPr>
              <a:t>-creación</a:t>
            </a:r>
          </a:p>
          <a:p>
            <a:r>
              <a:rPr lang="es-ES" sz="1500" dirty="0" smtClean="0">
                <a:solidFill>
                  <a:srgbClr val="002060"/>
                </a:solidFill>
              </a:rPr>
              <a:t>Autores</a:t>
            </a:r>
          </a:p>
          <a:p>
            <a:r>
              <a:rPr lang="es-ES" sz="1500" dirty="0">
                <a:solidFill>
                  <a:srgbClr val="002060"/>
                </a:solidFill>
              </a:rPr>
              <a:t>O</a:t>
            </a:r>
            <a:r>
              <a:rPr lang="es-ES" sz="1500" dirty="0" smtClean="0">
                <a:solidFill>
                  <a:srgbClr val="002060"/>
                </a:solidFill>
              </a:rPr>
              <a:t>rganizaciones </a:t>
            </a:r>
            <a:r>
              <a:rPr lang="es-ES" sz="1500" dirty="0">
                <a:solidFill>
                  <a:srgbClr val="002060"/>
                </a:solidFill>
              </a:rPr>
              <a:t>de la sociedad </a:t>
            </a:r>
            <a:r>
              <a:rPr lang="es-ES" sz="1500" dirty="0" smtClean="0">
                <a:solidFill>
                  <a:srgbClr val="002060"/>
                </a:solidFill>
              </a:rPr>
              <a:t>civil</a:t>
            </a:r>
            <a:endParaRPr lang="es-ES" sz="1500" dirty="0">
              <a:solidFill>
                <a:srgbClr val="002060"/>
              </a:solidFill>
            </a:endParaRPr>
          </a:p>
        </p:txBody>
      </p:sp>
      <p:sp>
        <p:nvSpPr>
          <p:cNvPr id="5" name="Rectángulo 4"/>
          <p:cNvSpPr/>
          <p:nvPr/>
        </p:nvSpPr>
        <p:spPr>
          <a:xfrm>
            <a:off x="9763125" y="2071227"/>
            <a:ext cx="2262081" cy="2169825"/>
          </a:xfrm>
          <a:prstGeom prst="rect">
            <a:avLst/>
          </a:prstGeom>
        </p:spPr>
        <p:txBody>
          <a:bodyPr wrap="square">
            <a:spAutoFit/>
          </a:bodyPr>
          <a:lstStyle/>
          <a:p>
            <a:pPr algn="r"/>
            <a:r>
              <a:rPr lang="es-ES" sz="1500" dirty="0" smtClean="0">
                <a:solidFill>
                  <a:srgbClr val="002060"/>
                </a:solidFill>
              </a:rPr>
              <a:t>La RED </a:t>
            </a:r>
            <a:r>
              <a:rPr lang="es-ES" sz="1500" dirty="0">
                <a:solidFill>
                  <a:srgbClr val="002060"/>
                </a:solidFill>
              </a:rPr>
              <a:t>FEMP y sus entidades </a:t>
            </a:r>
            <a:r>
              <a:rPr lang="es-ES" sz="1500" dirty="0" smtClean="0">
                <a:solidFill>
                  <a:srgbClr val="002060"/>
                </a:solidFill>
              </a:rPr>
              <a:t>asociadas tendrán un protagonismo destacado, que se complementa con el servicio adicional diseñado para difundir contenidos propios en el Canal.</a:t>
            </a:r>
            <a:endParaRPr lang="es-ES" sz="1500" dirty="0">
              <a:solidFill>
                <a:srgbClr val="002060"/>
              </a:solidFill>
            </a:endParaRPr>
          </a:p>
        </p:txBody>
      </p:sp>
    </p:spTree>
    <p:extLst>
      <p:ext uri="{BB962C8B-B14F-4D97-AF65-F5344CB8AC3E}">
        <p14:creationId xmlns:p14="http://schemas.microsoft.com/office/powerpoint/2010/main" val="384741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53192"/>
            <a:ext cx="3200400" cy="1059023"/>
          </a:xfrm>
        </p:spPr>
        <p:txBody>
          <a:bodyPr>
            <a:normAutofit/>
          </a:bodyPr>
          <a:lstStyle/>
          <a:p>
            <a:r>
              <a:rPr lang="es-ES" b="1" dirty="0" smtClean="0">
                <a:solidFill>
                  <a:schemeClr val="bg1">
                    <a:lumMod val="95000"/>
                  </a:schemeClr>
                </a:solidFill>
              </a:rPr>
              <a:t>Fuentes </a:t>
            </a:r>
            <a:endParaRPr lang="es-ES" b="1" dirty="0">
              <a:solidFill>
                <a:schemeClr val="bg1">
                  <a:lumMod val="95000"/>
                </a:schemeClr>
              </a:solidFill>
            </a:endParaRPr>
          </a:p>
        </p:txBody>
      </p:sp>
      <p:sp>
        <p:nvSpPr>
          <p:cNvPr id="3" name="Marcador de texto 2"/>
          <p:cNvSpPr>
            <a:spLocks noGrp="1"/>
          </p:cNvSpPr>
          <p:nvPr>
            <p:ph type="body" sz="half" idx="2"/>
          </p:nvPr>
        </p:nvSpPr>
        <p:spPr>
          <a:xfrm>
            <a:off x="499188" y="1906971"/>
            <a:ext cx="3116424" cy="4553650"/>
          </a:xfrm>
        </p:spPr>
        <p:txBody>
          <a:bodyPr>
            <a:normAutofit/>
          </a:bodyPr>
          <a:lstStyle/>
          <a:p>
            <a:r>
              <a:rPr lang="es-ES" sz="1600" dirty="0" smtClean="0"/>
              <a:t>Los contenidos que componen el Canal RED FEMP se seleccionan tras un proceso de búsqueda, revisión y filtrado de documentos a partir de múltiples fuentes, entre las que se incluyen prensa digital, páginas web institucionales, blogs, revistas especializadas online o canales de vídeo, complementando la búsqueda con otras herramientas como suscripciones o sistemas de alertas en buscadores y en boletines oficiales.</a:t>
            </a:r>
          </a:p>
          <a:p>
            <a:r>
              <a:rPr lang="es-ES" sz="1600" dirty="0" smtClean="0"/>
              <a:t>Además de estas fuentes, las aportaciones de las entidades asociadas a la RED FEMP sobre las actividades que desarrollan serán fundamentales para la confección del Canal RED FEMP.</a:t>
            </a: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513567585"/>
              </p:ext>
            </p:extLst>
          </p:nvPr>
        </p:nvGraphicFramePr>
        <p:xfrm>
          <a:off x="4486541" y="1143000"/>
          <a:ext cx="7538666" cy="5581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Tree>
    <p:extLst>
      <p:ext uri="{BB962C8B-B14F-4D97-AF65-F5344CB8AC3E}">
        <p14:creationId xmlns:p14="http://schemas.microsoft.com/office/powerpoint/2010/main" val="98395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Redes sociales y participación</a:t>
            </a:r>
            <a:endParaRPr lang="es-ES" b="1" dirty="0">
              <a:solidFill>
                <a:schemeClr val="bg1">
                  <a:lumMod val="95000"/>
                </a:schemeClr>
              </a:solidFill>
            </a:endParaRPr>
          </a:p>
        </p:txBody>
      </p:sp>
      <p:sp>
        <p:nvSpPr>
          <p:cNvPr id="3" name="Marcador de contenido 2"/>
          <p:cNvSpPr>
            <a:spLocks noGrp="1"/>
          </p:cNvSpPr>
          <p:nvPr>
            <p:ph idx="1"/>
          </p:nvPr>
        </p:nvSpPr>
        <p:spPr>
          <a:xfrm>
            <a:off x="9058275" y="5487452"/>
            <a:ext cx="3133725" cy="458982"/>
          </a:xfrm>
          <a:noFill/>
        </p:spPr>
        <p:txBody>
          <a:bodyPr>
            <a:noAutofit/>
          </a:bodyPr>
          <a:lstStyle/>
          <a:p>
            <a:r>
              <a:rPr lang="es-ES" sz="2400" b="1" dirty="0" smtClean="0">
                <a:solidFill>
                  <a:srgbClr val="002060"/>
                </a:solidFill>
              </a:rPr>
              <a:t>canalinfoRED@femp.es</a:t>
            </a:r>
          </a:p>
        </p:txBody>
      </p:sp>
      <p:sp>
        <p:nvSpPr>
          <p:cNvPr id="4" name="Marcador de texto 3"/>
          <p:cNvSpPr>
            <a:spLocks noGrp="1"/>
          </p:cNvSpPr>
          <p:nvPr>
            <p:ph type="body" sz="half" idx="2"/>
          </p:nvPr>
        </p:nvSpPr>
        <p:spPr>
          <a:xfrm>
            <a:off x="457200" y="2310982"/>
            <a:ext cx="2743200" cy="2880614"/>
          </a:xfrm>
        </p:spPr>
        <p:txBody>
          <a:bodyPr>
            <a:normAutofit/>
          </a:bodyPr>
          <a:lstStyle/>
          <a:p>
            <a:r>
              <a:rPr lang="es-ES" sz="1600" dirty="0"/>
              <a:t>El </a:t>
            </a:r>
            <a:r>
              <a:rPr lang="es-ES" sz="1600" dirty="0" smtClean="0"/>
              <a:t>Canal RED FEMP, </a:t>
            </a:r>
            <a:r>
              <a:rPr lang="es-ES" sz="1600" dirty="0"/>
              <a:t>además de las funciones de repositorio </a:t>
            </a:r>
            <a:r>
              <a:rPr lang="es-ES" sz="1600" dirty="0" smtClean="0"/>
              <a:t> documental y </a:t>
            </a:r>
            <a:r>
              <a:rPr lang="es-ES" sz="1600" dirty="0"/>
              <a:t>canal de información, pretende convertirse en una herramienta de apoyo a la comunicación de las entidades </a:t>
            </a:r>
            <a:r>
              <a:rPr lang="es-ES" sz="1600" dirty="0" smtClean="0"/>
              <a:t>asociadas.</a:t>
            </a: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54" y="127717"/>
            <a:ext cx="2649821" cy="6624552"/>
          </a:xfrm>
          <a:prstGeom prst="rect">
            <a:avLst/>
          </a:prstGeom>
        </p:spPr>
      </p:pic>
      <p:sp>
        <p:nvSpPr>
          <p:cNvPr id="6" name="Rectángulo 5"/>
          <p:cNvSpPr/>
          <p:nvPr/>
        </p:nvSpPr>
        <p:spPr>
          <a:xfrm>
            <a:off x="9625678" y="1097260"/>
            <a:ext cx="2340509" cy="4247317"/>
          </a:xfrm>
          <a:prstGeom prst="rect">
            <a:avLst/>
          </a:prstGeom>
        </p:spPr>
        <p:txBody>
          <a:bodyPr wrap="square">
            <a:spAutoFit/>
          </a:bodyPr>
          <a:lstStyle/>
          <a:p>
            <a:r>
              <a:rPr lang="es-ES" dirty="0">
                <a:solidFill>
                  <a:srgbClr val="002060"/>
                </a:solidFill>
              </a:rPr>
              <a:t>Para </a:t>
            </a:r>
            <a:r>
              <a:rPr lang="es-ES" dirty="0" smtClean="0">
                <a:solidFill>
                  <a:srgbClr val="002060"/>
                </a:solidFill>
              </a:rPr>
              <a:t>apoyar la comunicación de las entidades asociadas, </a:t>
            </a:r>
            <a:r>
              <a:rPr lang="es-ES" dirty="0">
                <a:solidFill>
                  <a:srgbClr val="002060"/>
                </a:solidFill>
              </a:rPr>
              <a:t>habilitamos una </a:t>
            </a:r>
            <a:r>
              <a:rPr lang="es-ES" dirty="0" smtClean="0">
                <a:solidFill>
                  <a:srgbClr val="002060"/>
                </a:solidFill>
              </a:rPr>
              <a:t>dirección de correo electrónico </a:t>
            </a:r>
            <a:r>
              <a:rPr lang="es-ES" dirty="0">
                <a:solidFill>
                  <a:srgbClr val="002060"/>
                </a:solidFill>
              </a:rPr>
              <a:t>a la que enviar contenidos, tanto publicados como originales, para que puedan ser incorporados al repositorio y difundidos desde las distintas cuentas del </a:t>
            </a:r>
            <a:r>
              <a:rPr lang="es-ES" dirty="0" smtClean="0">
                <a:solidFill>
                  <a:srgbClr val="002060"/>
                </a:solidFill>
              </a:rPr>
              <a:t>Canal RED FEMP:</a:t>
            </a:r>
            <a:endParaRPr lang="es-ES" dirty="0">
              <a:solidFill>
                <a:srgbClr val="002060"/>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Tree>
    <p:extLst>
      <p:ext uri="{BB962C8B-B14F-4D97-AF65-F5344CB8AC3E}">
        <p14:creationId xmlns:p14="http://schemas.microsoft.com/office/powerpoint/2010/main" val="46889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14934" y="247802"/>
            <a:ext cx="9593509" cy="3566160"/>
          </a:xfrm>
        </p:spPr>
        <p:txBody>
          <a:bodyPr/>
          <a:lstStyle/>
          <a:p>
            <a:r>
              <a:rPr lang="es-ES" dirty="0" smtClean="0"/>
              <a:t>Cómo utilizar el </a:t>
            </a:r>
            <a:br>
              <a:rPr lang="es-ES" dirty="0" smtClean="0"/>
            </a:br>
            <a:r>
              <a:rPr lang="es-ES" dirty="0" smtClean="0"/>
              <a:t>Canal RED FEMP</a:t>
            </a:r>
            <a:endParaRPr lang="es-ES" dirty="0"/>
          </a:p>
        </p:txBody>
      </p:sp>
      <p:sp>
        <p:nvSpPr>
          <p:cNvPr id="6" name="Marcador de texto 5"/>
          <p:cNvSpPr>
            <a:spLocks noGrp="1"/>
          </p:cNvSpPr>
          <p:nvPr>
            <p:ph type="body" idx="1"/>
          </p:nvPr>
        </p:nvSpPr>
        <p:spPr>
          <a:xfrm>
            <a:off x="1097279" y="4453128"/>
            <a:ext cx="10422451" cy="1143000"/>
          </a:xfrm>
        </p:spPr>
        <p:txBody>
          <a:bodyPr>
            <a:normAutofit fontScale="70000" lnSpcReduction="20000"/>
          </a:bodyPr>
          <a:lstStyle/>
          <a:p>
            <a:r>
              <a:rPr lang="es-ES" dirty="0" smtClean="0"/>
              <a:t>Guía breve sobre búsqueda de contenidos, seguimiento del canal y navegación.</a:t>
            </a:r>
          </a:p>
          <a:p>
            <a:endParaRPr lang="es-ES" dirty="0" smtClean="0"/>
          </a:p>
          <a:p>
            <a:r>
              <a:rPr lang="es-ES" sz="2900" b="1" cap="none" dirty="0" smtClean="0">
                <a:hlinkClick r:id="rId2"/>
              </a:rPr>
              <a:t>http://www.scoop.it/t/canal-red-femp-por-la-transparencia-y-la-participacion</a:t>
            </a:r>
            <a:endParaRPr lang="es-ES" sz="2900" b="1" cap="none" dirty="0" smtClean="0"/>
          </a:p>
          <a:p>
            <a:endParaRPr lang="es-ES"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54" y="71474"/>
            <a:ext cx="1947421" cy="97371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sp>
        <p:nvSpPr>
          <p:cNvPr id="9" name="Botón de acción: Hacia delante o Siguiente 8">
            <a:hlinkClick r:id="rId5" highlightClick="1"/>
          </p:cNvPr>
          <p:cNvSpPr/>
          <p:nvPr/>
        </p:nvSpPr>
        <p:spPr>
          <a:xfrm>
            <a:off x="546931" y="5024628"/>
            <a:ext cx="550348" cy="460106"/>
          </a:xfrm>
          <a:prstGeom prst="actionButtonForwardNex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7707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86408"/>
            <a:ext cx="3433667" cy="1315616"/>
          </a:xfrm>
        </p:spPr>
        <p:txBody>
          <a:bodyPr>
            <a:noAutofit/>
          </a:bodyPr>
          <a:lstStyle/>
          <a:p>
            <a:r>
              <a:rPr lang="es-ES" b="1" dirty="0" smtClean="0">
                <a:solidFill>
                  <a:schemeClr val="bg1">
                    <a:lumMod val="95000"/>
                  </a:schemeClr>
                </a:solidFill>
              </a:rPr>
              <a:t>Buscar contenidos en el Canal RED FEMP</a:t>
            </a:r>
            <a:endParaRPr lang="es-ES" b="1" dirty="0">
              <a:solidFill>
                <a:schemeClr val="bg1">
                  <a:lumMod val="95000"/>
                </a:schemeClr>
              </a:solidFill>
            </a:endParaRPr>
          </a:p>
        </p:txBody>
      </p:sp>
      <p:sp>
        <p:nvSpPr>
          <p:cNvPr id="4" name="Marcador de texto 3"/>
          <p:cNvSpPr>
            <a:spLocks noGrp="1"/>
          </p:cNvSpPr>
          <p:nvPr>
            <p:ph type="body" sz="half" idx="2"/>
          </p:nvPr>
        </p:nvSpPr>
        <p:spPr>
          <a:xfrm>
            <a:off x="457200" y="2310981"/>
            <a:ext cx="3106396" cy="3978723"/>
          </a:xfrm>
        </p:spPr>
        <p:txBody>
          <a:bodyPr>
            <a:normAutofit lnSpcReduction="10000"/>
          </a:bodyPr>
          <a:lstStyle/>
          <a:p>
            <a:r>
              <a:rPr lang="es-ES" sz="1600" dirty="0">
                <a:solidFill>
                  <a:schemeClr val="bg1"/>
                </a:solidFill>
              </a:rPr>
              <a:t>El Canal RED FEMP tiene como uno de sus propósitos principales construir progresivamente un repositorio de contenidos. Con el paso del tiempo, las publicaciones compartidas serán de cientos (o miles) de </a:t>
            </a:r>
            <a:r>
              <a:rPr lang="es-ES" sz="1600" dirty="0" smtClean="0">
                <a:solidFill>
                  <a:schemeClr val="bg1"/>
                </a:solidFill>
              </a:rPr>
              <a:t>contenidos, lo que convertiría en una tarea compleja encontrar determinados enlaces.</a:t>
            </a:r>
          </a:p>
          <a:p>
            <a:r>
              <a:rPr lang="es-ES" sz="1600" dirty="0">
                <a:solidFill>
                  <a:schemeClr val="bg1"/>
                </a:solidFill>
              </a:rPr>
              <a:t>Para </a:t>
            </a:r>
            <a:r>
              <a:rPr lang="es-ES" sz="1600" dirty="0" smtClean="0">
                <a:solidFill>
                  <a:schemeClr val="bg1"/>
                </a:solidFill>
              </a:rPr>
              <a:t>que el Canal </a:t>
            </a:r>
            <a:r>
              <a:rPr lang="es-ES" sz="1600" dirty="0">
                <a:solidFill>
                  <a:schemeClr val="bg1"/>
                </a:solidFill>
              </a:rPr>
              <a:t>realmente sea </a:t>
            </a:r>
            <a:r>
              <a:rPr lang="es-ES" sz="1600" dirty="0" smtClean="0">
                <a:solidFill>
                  <a:schemeClr val="bg1"/>
                </a:solidFill>
              </a:rPr>
              <a:t>un instrumento práctico, </a:t>
            </a:r>
            <a:r>
              <a:rPr lang="es-ES" sz="1600" dirty="0">
                <a:solidFill>
                  <a:schemeClr val="bg1"/>
                </a:solidFill>
              </a:rPr>
              <a:t>es necesario contar con herramientas que ayuden a encontrar los contenidos deseados. Para poder recuperar contenidos antiguos o relacionados con un tema, institución o persona </a:t>
            </a:r>
            <a:r>
              <a:rPr lang="es-ES" sz="1600" dirty="0" smtClean="0">
                <a:solidFill>
                  <a:schemeClr val="bg1"/>
                </a:solidFill>
              </a:rPr>
              <a:t>determinada, </a:t>
            </a:r>
            <a:r>
              <a:rPr lang="es-ES" sz="1600" dirty="0">
                <a:solidFill>
                  <a:schemeClr val="bg1"/>
                </a:solidFill>
              </a:rPr>
              <a:t>se cuenta con dos buscadores: por palabras y por etiquetas. </a:t>
            </a: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35" y="1062135"/>
            <a:ext cx="7210515" cy="3227853"/>
          </a:xfrm>
          <a:prstGeom prst="rect">
            <a:avLst/>
          </a:prstGeom>
        </p:spPr>
      </p:pic>
      <p:sp>
        <p:nvSpPr>
          <p:cNvPr id="6" name="Rectángulo 5"/>
          <p:cNvSpPr/>
          <p:nvPr/>
        </p:nvSpPr>
        <p:spPr>
          <a:xfrm>
            <a:off x="4401768" y="4483264"/>
            <a:ext cx="7278882" cy="2031325"/>
          </a:xfrm>
          <a:prstGeom prst="rect">
            <a:avLst/>
          </a:prstGeom>
        </p:spPr>
        <p:txBody>
          <a:bodyPr wrap="square">
            <a:spAutoFit/>
          </a:bodyPr>
          <a:lstStyle/>
          <a:p>
            <a:r>
              <a:rPr lang="es-ES" dirty="0" smtClean="0">
                <a:solidFill>
                  <a:srgbClr val="002060"/>
                </a:solidFill>
              </a:rPr>
              <a:t>En la imagen se muestran los dos accesos para realizar búsquedas dentro del Canal RED FEMP, cuyo funcionamiento explicaremos en las siguientes diapositivas. </a:t>
            </a:r>
          </a:p>
          <a:p>
            <a:r>
              <a:rPr lang="es-ES" dirty="0" smtClean="0">
                <a:solidFill>
                  <a:srgbClr val="002060"/>
                </a:solidFill>
              </a:rPr>
              <a:t>En rojo está marcada la caja de búsqueda por palabras o por coincidencia de términos (por palabras), y en verde el icono de acceso al listado de etiquetas (representado como un </a:t>
            </a:r>
            <a:r>
              <a:rPr lang="es-ES" dirty="0">
                <a:solidFill>
                  <a:srgbClr val="002060"/>
                </a:solidFill>
              </a:rPr>
              <a:t>embudo</a:t>
            </a:r>
            <a:r>
              <a:rPr lang="es-ES" dirty="0" smtClean="0">
                <a:solidFill>
                  <a:srgbClr val="002060"/>
                </a:solidFill>
              </a:rPr>
              <a:t>).</a:t>
            </a:r>
          </a:p>
          <a:p>
            <a:endParaRPr lang="es-ES" dirty="0">
              <a:solidFill>
                <a:srgbClr val="002060"/>
              </a:solidFil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202" y="247802"/>
            <a:ext cx="2377004" cy="62105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08" y="0"/>
            <a:ext cx="1947421" cy="973711"/>
          </a:xfrm>
          <a:prstGeom prst="rect">
            <a:avLst/>
          </a:prstGeom>
        </p:spPr>
      </p:pic>
    </p:spTree>
    <p:extLst>
      <p:ext uri="{BB962C8B-B14F-4D97-AF65-F5344CB8AC3E}">
        <p14:creationId xmlns:p14="http://schemas.microsoft.com/office/powerpoint/2010/main" val="2139747340"/>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2879</TotalTime>
  <Words>1880</Words>
  <Application>Microsoft Office PowerPoint</Application>
  <PresentationFormat>Panorámica</PresentationFormat>
  <Paragraphs>135</Paragraphs>
  <Slides>18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Calibri</vt:lpstr>
      <vt:lpstr>Calibri Light</vt:lpstr>
      <vt:lpstr>Retrospección</vt:lpstr>
      <vt:lpstr>Logotipo y Canal RED FEMP por la Transparencia y Participación</vt:lpstr>
      <vt:lpstr>Logotipo RED</vt:lpstr>
      <vt:lpstr>Presentación de PowerPoint</vt:lpstr>
      <vt:lpstr>Contenidos</vt:lpstr>
      <vt:lpstr>Protagonistas</vt:lpstr>
      <vt:lpstr>Fuentes </vt:lpstr>
      <vt:lpstr>Redes sociales y participación</vt:lpstr>
      <vt:lpstr>Cómo utilizar el  Canal RED FEMP</vt:lpstr>
      <vt:lpstr>Buscar contenidos en el Canal RED FEMP</vt:lpstr>
      <vt:lpstr>Búsqueda por coincidencia de términos</vt:lpstr>
      <vt:lpstr>Búsqueda por etiquetas</vt:lpstr>
      <vt:lpstr>Búsqueda por etiquetas</vt:lpstr>
      <vt:lpstr>Seguir el  Canal RED FEMP</vt:lpstr>
      <vt:lpstr>Seguir el  Canal RED FEMP desde Scoop.it</vt:lpstr>
      <vt:lpstr>Registrarse en Scoop.it</vt:lpstr>
      <vt:lpstr>Compartir contenidos en tus redes sociales</vt:lpstr>
      <vt:lpstr>Navegar por el Canal RED FEMP</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Ana Isabel Guerra</cp:lastModifiedBy>
  <cp:revision>116</cp:revision>
  <cp:lastPrinted>2017-11-28T10:19:00Z</cp:lastPrinted>
  <dcterms:created xsi:type="dcterms:W3CDTF">2017-09-15T18:56:01Z</dcterms:created>
  <dcterms:modified xsi:type="dcterms:W3CDTF">2017-11-28T10:22:57Z</dcterms:modified>
</cp:coreProperties>
</file>